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7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theme+xml" PartName="/ppt/theme/theme8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01" r:id="rId4"/>
    <p:sldMasterId id="2147483802" r:id="rId5"/>
    <p:sldMasterId id="2147483803" r:id="rId6"/>
    <p:sldMasterId id="2147483804" r:id="rId7"/>
    <p:sldMasterId id="2147483805" r:id="rId8"/>
    <p:sldMasterId id="2147483806" r:id="rId9"/>
    <p:sldMasterId id="2147483807" r:id="rId10"/>
  </p:sldMasterIdLst>
  <p:notesMasterIdLst>
    <p:notesMasterId r:id="rId11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</p:sldIdLst>
  <p:sldSz cy="5143500" cx="9144000"/>
  <p:notesSz cx="6858000" cy="9144000"/>
  <p:embeddedFontLst>
    <p:embeddedFont>
      <p:font typeface="Hanken Grotesk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Hanken Grotesk SemiBold"/>
      <p:regular r:id="rId35"/>
      <p:bold r:id="rId36"/>
      <p:italic r:id="rId37"/>
      <p:boldItalic r:id="rId38"/>
    </p:embeddedFont>
    <p:embeddedFont>
      <p:font typeface="Inter"/>
      <p:regular r:id="rId39"/>
      <p:bold r:id="rId40"/>
    </p:embeddedFont>
    <p:embeddedFont>
      <p:font typeface="Libre Franklin Medium"/>
      <p:regular r:id="rId41"/>
      <p:bold r:id="rId42"/>
      <p:italic r:id="rId43"/>
      <p:boldItalic r:id="rId44"/>
    </p:embeddedFont>
    <p:embeddedFont>
      <p:font typeface="Inter Black"/>
      <p:bold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-bold.fntdata"/><Relationship Id="rId20" Type="http://schemas.openxmlformats.org/officeDocument/2006/relationships/slide" Target="slides/slide9.xml"/><Relationship Id="rId42" Type="http://schemas.openxmlformats.org/officeDocument/2006/relationships/font" Target="fonts/LibreFranklinMedium-bold.fntdata"/><Relationship Id="rId41" Type="http://schemas.openxmlformats.org/officeDocument/2006/relationships/font" Target="fonts/LibreFranklinMedium-regular.fntdata"/><Relationship Id="rId22" Type="http://schemas.openxmlformats.org/officeDocument/2006/relationships/slide" Target="slides/slide11.xml"/><Relationship Id="rId44" Type="http://schemas.openxmlformats.org/officeDocument/2006/relationships/font" Target="fonts/LibreFranklinMedium-boldItalic.fntdata"/><Relationship Id="rId21" Type="http://schemas.openxmlformats.org/officeDocument/2006/relationships/slide" Target="slides/slide10.xml"/><Relationship Id="rId43" Type="http://schemas.openxmlformats.org/officeDocument/2006/relationships/font" Target="fonts/LibreFranklinMedium-italic.fntdata"/><Relationship Id="rId24" Type="http://schemas.openxmlformats.org/officeDocument/2006/relationships/slide" Target="slides/slide13.xml"/><Relationship Id="rId23" Type="http://schemas.openxmlformats.org/officeDocument/2006/relationships/slide" Target="slides/slide12.xml"/><Relationship Id="rId45" Type="http://schemas.openxmlformats.org/officeDocument/2006/relationships/font" Target="fonts/InterBlack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26" Type="http://schemas.openxmlformats.org/officeDocument/2006/relationships/slide" Target="slides/slide15.xml"/><Relationship Id="rId25" Type="http://schemas.openxmlformats.org/officeDocument/2006/relationships/slide" Target="slides/slide14.xml"/><Relationship Id="rId28" Type="http://schemas.openxmlformats.org/officeDocument/2006/relationships/font" Target="fonts/HankenGrotesk-bold.fntdata"/><Relationship Id="rId27" Type="http://schemas.openxmlformats.org/officeDocument/2006/relationships/font" Target="fonts/HankenGrotesk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HankenGrotesk-italic.fntdata"/><Relationship Id="rId7" Type="http://schemas.openxmlformats.org/officeDocument/2006/relationships/slideMaster" Target="slideMasters/slideMaster4.xml"/><Relationship Id="rId8" Type="http://schemas.openxmlformats.org/officeDocument/2006/relationships/slideMaster" Target="slideMasters/slideMaster5.xml"/><Relationship Id="rId31" Type="http://schemas.openxmlformats.org/officeDocument/2006/relationships/font" Target="fonts/Roboto-regular.fntdata"/><Relationship Id="rId30" Type="http://schemas.openxmlformats.org/officeDocument/2006/relationships/font" Target="fonts/HankenGrotesk-boldItalic.fntdata"/><Relationship Id="rId11" Type="http://schemas.openxmlformats.org/officeDocument/2006/relationships/notesMaster" Target="notesMasters/notesMaster1.xml"/><Relationship Id="rId33" Type="http://schemas.openxmlformats.org/officeDocument/2006/relationships/font" Target="fonts/Roboto-italic.fntdata"/><Relationship Id="rId10" Type="http://schemas.openxmlformats.org/officeDocument/2006/relationships/slideMaster" Target="slideMasters/slideMaster7.xml"/><Relationship Id="rId32" Type="http://schemas.openxmlformats.org/officeDocument/2006/relationships/font" Target="fonts/Roboto-bold.fntdata"/><Relationship Id="rId13" Type="http://schemas.openxmlformats.org/officeDocument/2006/relationships/slide" Target="slides/slide2.xml"/><Relationship Id="rId35" Type="http://schemas.openxmlformats.org/officeDocument/2006/relationships/font" Target="fonts/HankenGroteskSemiBold-regular.fntdata"/><Relationship Id="rId12" Type="http://schemas.openxmlformats.org/officeDocument/2006/relationships/slide" Target="slides/slide1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4.xml"/><Relationship Id="rId37" Type="http://schemas.openxmlformats.org/officeDocument/2006/relationships/font" Target="fonts/HankenGroteskSemiBold-italic.fntdata"/><Relationship Id="rId14" Type="http://schemas.openxmlformats.org/officeDocument/2006/relationships/slide" Target="slides/slide3.xml"/><Relationship Id="rId36" Type="http://schemas.openxmlformats.org/officeDocument/2006/relationships/font" Target="fonts/HankenGroteskSemiBold-bold.fntdata"/><Relationship Id="rId17" Type="http://schemas.openxmlformats.org/officeDocument/2006/relationships/slide" Target="slides/slide6.xml"/><Relationship Id="rId39" Type="http://schemas.openxmlformats.org/officeDocument/2006/relationships/font" Target="fonts/Inter-regular.fntdata"/><Relationship Id="rId16" Type="http://schemas.openxmlformats.org/officeDocument/2006/relationships/slide" Target="slides/slide5.xml"/><Relationship Id="rId38" Type="http://schemas.openxmlformats.org/officeDocument/2006/relationships/font" Target="fonts/HankenGroteskSemiBold-boldItalic.fntdata"/><Relationship Id="rId19" Type="http://schemas.openxmlformats.org/officeDocument/2006/relationships/slide" Target="slides/slide8.xml"/><Relationship Id="rId1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SLIDES_API146456249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SLIDES_API146456249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SLIDES_API1464562491_1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SLIDES_API1464562491_16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6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SLIDES_API1464562491_18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SLIDES_API1464562491_18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SLIDES_API1464562491_19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SLIDES_API1464562491_19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8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SLIDES_API1464562491_2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0" name="Google Shape;1230;SLIDES_API1464562491_2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SLIDES_API1464562491_2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SLIDES_API1464562491_23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g27889122b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Google Shape;1247;g27889122b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SLIDES_API1464562491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SLIDES_API1464562491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SLIDES_API1464562491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SLIDES_API1464562491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SLIDES_API1464562491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SLIDES_API1464562491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SLIDES_API1464562491_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SLIDES_API1464562491_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SLIDES_API1464562491_8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" name="Google Shape;1119;SLIDES_API1464562491_8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SLIDES_API1464562491_10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SLIDES_API1464562491_103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0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SLIDES_API1464562491_1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SLIDES_API1464562491_1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SLIDES_API1464562491_1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" name="Google Shape;1188;SLIDES_API1464562491_1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05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677" name="Google Shape;677;p105"/>
          <p:cNvSpPr txBox="1"/>
          <p:nvPr>
            <p:ph idx="1" type="subTitle"/>
          </p:nvPr>
        </p:nvSpPr>
        <p:spPr>
          <a:xfrm>
            <a:off x="457200" y="1154911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8" name="Google Shape;678;p105"/>
          <p:cNvSpPr txBox="1"/>
          <p:nvPr>
            <p:ph idx="2" type="body"/>
          </p:nvPr>
        </p:nvSpPr>
        <p:spPr>
          <a:xfrm>
            <a:off x="2749850" y="128912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9" name="Google Shape;679;p105"/>
          <p:cNvSpPr txBox="1"/>
          <p:nvPr>
            <p:ph idx="3" type="subTitle"/>
          </p:nvPr>
        </p:nvSpPr>
        <p:spPr>
          <a:xfrm>
            <a:off x="457200" y="2090802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0" name="Google Shape;680;p105"/>
          <p:cNvSpPr txBox="1"/>
          <p:nvPr>
            <p:ph idx="4" type="body"/>
          </p:nvPr>
        </p:nvSpPr>
        <p:spPr>
          <a:xfrm>
            <a:off x="2749800" y="295004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1" name="Google Shape;681;p105"/>
          <p:cNvSpPr txBox="1"/>
          <p:nvPr>
            <p:ph idx="5" type="body"/>
          </p:nvPr>
        </p:nvSpPr>
        <p:spPr>
          <a:xfrm>
            <a:off x="2749800" y="211959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2" name="Google Shape;682;p105"/>
          <p:cNvSpPr txBox="1"/>
          <p:nvPr>
            <p:ph idx="6" type="subTitle"/>
          </p:nvPr>
        </p:nvSpPr>
        <p:spPr>
          <a:xfrm>
            <a:off x="457200" y="3026693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3" name="Google Shape;683;p105"/>
          <p:cNvSpPr txBox="1"/>
          <p:nvPr>
            <p:ph idx="7" type="body"/>
          </p:nvPr>
        </p:nvSpPr>
        <p:spPr>
          <a:xfrm>
            <a:off x="2749800" y="378049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4" name="Google Shape;684;p105"/>
          <p:cNvSpPr txBox="1"/>
          <p:nvPr>
            <p:ph idx="8" type="subTitle"/>
          </p:nvPr>
        </p:nvSpPr>
        <p:spPr>
          <a:xfrm>
            <a:off x="457200" y="3963110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106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7" name="Google Shape;687;p106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8" name="Google Shape;688;p106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9" name="Google Shape;689;p106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690" name="Google Shape;690;p106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10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3" name="Google Shape;693;p107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4" name="Google Shape;694;p107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0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7" name="Google Shape;697;p108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8" name="Google Shape;698;p108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10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1" name="Google Shape;701;p109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2" name="Google Shape;702;p109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1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05" name="Google Shape;705;p110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6" name="Google Shape;706;p110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7" name="Google Shape;707;p110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708" name="Google Shape;708;p110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-Sections">
  <p:cSld name="4-Sections"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11"/>
          <p:cNvSpPr txBox="1"/>
          <p:nvPr>
            <p:ph type="title"/>
          </p:nvPr>
        </p:nvSpPr>
        <p:spPr>
          <a:xfrm>
            <a:off x="457200" y="342900"/>
            <a:ext cx="82296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1" name="Google Shape;711;p111"/>
          <p:cNvSpPr txBox="1"/>
          <p:nvPr>
            <p:ph idx="1" type="body"/>
          </p:nvPr>
        </p:nvSpPr>
        <p:spPr>
          <a:xfrm>
            <a:off x="457200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712" name="Google Shape;712;p111"/>
          <p:cNvSpPr txBox="1"/>
          <p:nvPr>
            <p:ph idx="2" type="body"/>
          </p:nvPr>
        </p:nvSpPr>
        <p:spPr>
          <a:xfrm>
            <a:off x="2539746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713" name="Google Shape;713;p111"/>
          <p:cNvSpPr txBox="1"/>
          <p:nvPr>
            <p:ph idx="10" type="dt"/>
          </p:nvPr>
        </p:nvSpPr>
        <p:spPr>
          <a:xfrm>
            <a:off x="457200" y="4800600"/>
            <a:ext cx="22290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4" name="Google Shape;714;p111"/>
          <p:cNvSpPr txBox="1"/>
          <p:nvPr>
            <p:ph idx="11" type="ftr"/>
          </p:nvPr>
        </p:nvSpPr>
        <p:spPr>
          <a:xfrm>
            <a:off x="2775585" y="4800600"/>
            <a:ext cx="35928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5" name="Google Shape;715;p111"/>
          <p:cNvSpPr txBox="1"/>
          <p:nvPr>
            <p:ph idx="12" type="sldNum"/>
          </p:nvPr>
        </p:nvSpPr>
        <p:spPr>
          <a:xfrm>
            <a:off x="6865620" y="4800600"/>
            <a:ext cx="18213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6" name="Google Shape;716;p111"/>
          <p:cNvSpPr txBox="1"/>
          <p:nvPr>
            <p:ph idx="3" type="body"/>
          </p:nvPr>
        </p:nvSpPr>
        <p:spPr>
          <a:xfrm>
            <a:off x="457200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2286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17" name="Google Shape;717;p111"/>
          <p:cNvSpPr txBox="1"/>
          <p:nvPr>
            <p:ph idx="4" type="body"/>
          </p:nvPr>
        </p:nvSpPr>
        <p:spPr>
          <a:xfrm>
            <a:off x="2539746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2286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18" name="Google Shape;718;p111"/>
          <p:cNvSpPr txBox="1"/>
          <p:nvPr>
            <p:ph idx="5" type="body"/>
          </p:nvPr>
        </p:nvSpPr>
        <p:spPr>
          <a:xfrm>
            <a:off x="4622292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719" name="Google Shape;719;p111"/>
          <p:cNvSpPr txBox="1"/>
          <p:nvPr>
            <p:ph idx="6" type="body"/>
          </p:nvPr>
        </p:nvSpPr>
        <p:spPr>
          <a:xfrm>
            <a:off x="6704838" y="1877673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720" name="Google Shape;720;p111"/>
          <p:cNvSpPr txBox="1"/>
          <p:nvPr>
            <p:ph idx="7" type="body"/>
          </p:nvPr>
        </p:nvSpPr>
        <p:spPr>
          <a:xfrm>
            <a:off x="4622292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2286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21" name="Google Shape;721;p111"/>
          <p:cNvSpPr txBox="1"/>
          <p:nvPr>
            <p:ph idx="8" type="body"/>
          </p:nvPr>
        </p:nvSpPr>
        <p:spPr>
          <a:xfrm>
            <a:off x="6704838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2286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13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28" name="Google Shape;728;p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31" name="Google Shape;731;p114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11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34" name="Google Shape;734;p115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1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37" name="Google Shape;737;p116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117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0" name="Google Shape;740;p117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1" name="Google Shape;741;p11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42" name="Google Shape;742;p117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118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5" name="Google Shape;745;p118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6" name="Google Shape;746;p11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47" name="Google Shape;747;p118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119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0" name="Google Shape;750;p119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1" name="Google Shape;751;p11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52" name="Google Shape;752;p119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3" name="Google Shape;753;p119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54" name="Google Shape;754;p119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55" name="Google Shape;755;p119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p120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8" name="Google Shape;758;p120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9" name="Google Shape;759;p120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0" name="Google Shape;760;p12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761" name="Google Shape;761;p120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2" name="Google Shape;762;p120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3" name="Google Shape;763;p120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21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6" name="Google Shape;766;p121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7" name="Google Shape;767;p121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8" name="Google Shape;768;p121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9" name="Google Shape;769;p121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p121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1" name="Google Shape;771;p121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2" name="Google Shape;772;p121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3" name="Google Shape;773;p121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4" name="Google Shape;774;p121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122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7" name="Google Shape;777;p122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8" name="Google Shape;778;p122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9" name="Google Shape;779;p12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 1">
  <p:cSld name="CUSTOM_3_2_1_2_1"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123"/>
          <p:cNvSpPr txBox="1"/>
          <p:nvPr>
            <p:ph idx="1" type="subTitle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2" name="Google Shape;782;p123"/>
          <p:cNvSpPr txBox="1"/>
          <p:nvPr>
            <p:ph idx="2" type="subTitle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3" name="Google Shape;783;p123"/>
          <p:cNvSpPr txBox="1"/>
          <p:nvPr>
            <p:ph idx="3" type="subTitle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4" name="Google Shape;784;p123"/>
          <p:cNvSpPr txBox="1"/>
          <p:nvPr>
            <p:ph idx="4" type="body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5" name="Google Shape;785;p123"/>
          <p:cNvSpPr txBox="1"/>
          <p:nvPr>
            <p:ph idx="5" type="body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6" name="Google Shape;786;p123"/>
          <p:cNvSpPr txBox="1"/>
          <p:nvPr>
            <p:ph idx="6" type="body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7" name="Google Shape;787;p12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 1">
  <p:cSld name="CUSTOM_3_2_1_1_2"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p124"/>
          <p:cNvSpPr/>
          <p:nvPr/>
        </p:nvSpPr>
        <p:spPr>
          <a:xfrm>
            <a:off x="68933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90" name="Google Shape;790;p124"/>
          <p:cNvSpPr txBox="1"/>
          <p:nvPr>
            <p:ph idx="1" type="subTitle"/>
          </p:nvPr>
        </p:nvSpPr>
        <p:spPr>
          <a:xfrm>
            <a:off x="68934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91" name="Google Shape;791;p124"/>
          <p:cNvSpPr/>
          <p:nvPr/>
        </p:nvSpPr>
        <p:spPr>
          <a:xfrm>
            <a:off x="41135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92" name="Google Shape;792;p124"/>
          <p:cNvSpPr txBox="1"/>
          <p:nvPr>
            <p:ph idx="2" type="subTitle"/>
          </p:nvPr>
        </p:nvSpPr>
        <p:spPr>
          <a:xfrm>
            <a:off x="41136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93" name="Google Shape;793;p124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794" name="Google Shape;794;p124"/>
          <p:cNvSpPr txBox="1"/>
          <p:nvPr>
            <p:ph idx="3" type="subTitle"/>
          </p:nvPr>
        </p:nvSpPr>
        <p:spPr>
          <a:xfrm>
            <a:off x="13338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95" name="Google Shape;795;p124"/>
          <p:cNvSpPr txBox="1"/>
          <p:nvPr>
            <p:ph idx="4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6" name="Google Shape;796;p124"/>
          <p:cNvSpPr txBox="1"/>
          <p:nvPr>
            <p:ph idx="5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7" name="Google Shape;797;p124"/>
          <p:cNvSpPr txBox="1"/>
          <p:nvPr>
            <p:ph idx="6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8" name="Google Shape;798;p12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25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1" name="Google Shape;801;p12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02" name="Google Shape;802;p125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03" name="Google Shape;803;p125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04" name="Google Shape;804;p125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05" name="Google Shape;805;p125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6" name="Google Shape;806;p125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126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09" name="Google Shape;809;p126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810" name="Google Shape;810;p126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11" name="Google Shape;811;p126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2" name="Google Shape;812;p126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3" name="Google Shape;813;p126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4" name="Google Shape;814;p126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26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6" name="Google Shape;816;p126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" name="Google Shape;817;p12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27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0" name="Google Shape;820;p127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1" name="Google Shape;821;p12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22" name="Google Shape;822;p127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3" name="Google Shape;823;p127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4" name="Google Shape;824;p127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5" name="Google Shape;825;p127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p128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8" name="Google Shape;828;p128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9" name="Google Shape;829;p128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0" name="Google Shape;830;p128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1" name="Google Shape;831;p128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2" name="Google Shape;832;p12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33" name="Google Shape;833;p128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129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836" name="Google Shape;836;p129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7" name="Google Shape;837;p129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8" name="Google Shape;838;p129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9" name="Google Shape;839;p129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0" name="Google Shape;840;p129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1" name="Google Shape;841;p129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2" name="Google Shape;842;p129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3" name="Google Shape;843;p129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4" name="Google Shape;844;p129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5" name="Google Shape;845;p129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129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129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130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0" name="Google Shape;850;p130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1" name="Google Shape;851;p130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2" name="Google Shape;852;p130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853" name="Google Shape;853;p130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13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6" name="Google Shape;856;p131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7" name="Google Shape;857;p131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13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0" name="Google Shape;860;p132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1" name="Google Shape;861;p132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13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4" name="Google Shape;864;p133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5" name="Google Shape;865;p133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13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68" name="Google Shape;868;p134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9" name="Google Shape;869;p134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0" name="Google Shape;870;p134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871" name="Google Shape;871;p134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136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78" name="Google Shape;878;p1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3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81" name="Google Shape;881;p137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13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84" name="Google Shape;884;p138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3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87" name="Google Shape;887;p139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140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0" name="Google Shape;890;p140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1" name="Google Shape;891;p14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92" name="Google Shape;892;p140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41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5" name="Google Shape;895;p141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6" name="Google Shape;896;p14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97" name="Google Shape;897;p141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898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p142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0" name="Google Shape;900;p142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1" name="Google Shape;901;p14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902" name="Google Shape;902;p142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3" name="Google Shape;903;p142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04" name="Google Shape;904;p142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05" name="Google Shape;905;p142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43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8" name="Google Shape;908;p143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9" name="Google Shape;909;p143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0" name="Google Shape;910;p14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911" name="Google Shape;911;p143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2" name="Google Shape;912;p143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3" name="Google Shape;913;p143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144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6" name="Google Shape;916;p144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7" name="Google Shape;917;p144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8" name="Google Shape;918;p144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19" name="Google Shape;919;p144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0" name="Google Shape;920;p144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1" name="Google Shape;921;p144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2" name="Google Shape;922;p144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3" name="Google Shape;923;p144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4" name="Google Shape;924;p144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45"/>
          <p:cNvSpPr txBox="1"/>
          <p:nvPr>
            <p:ph idx="1" type="body"/>
          </p:nvPr>
        </p:nvSpPr>
        <p:spPr>
          <a:xfrm>
            <a:off x="457200" y="1607925"/>
            <a:ext cx="3982200" cy="12588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7" name="Google Shape;927;p145"/>
          <p:cNvSpPr txBox="1"/>
          <p:nvPr>
            <p:ph idx="2" type="body"/>
          </p:nvPr>
        </p:nvSpPr>
        <p:spPr>
          <a:xfrm>
            <a:off x="4704701" y="1607925"/>
            <a:ext cx="3982200" cy="12588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8" name="Google Shape;928;p14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 1">
  <p:cSld name="CUSTOM_3_2_1_2_1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46"/>
          <p:cNvSpPr txBox="1"/>
          <p:nvPr>
            <p:ph idx="1" type="subTitle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1" name="Google Shape;931;p146"/>
          <p:cNvSpPr txBox="1"/>
          <p:nvPr>
            <p:ph idx="2" type="subTitle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2" name="Google Shape;932;p146"/>
          <p:cNvSpPr txBox="1"/>
          <p:nvPr>
            <p:ph idx="3" type="subTitle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3" name="Google Shape;933;p146"/>
          <p:cNvSpPr txBox="1"/>
          <p:nvPr>
            <p:ph idx="4" type="body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4" name="Google Shape;934;p146"/>
          <p:cNvSpPr txBox="1"/>
          <p:nvPr>
            <p:ph idx="5" type="body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5" name="Google Shape;935;p146"/>
          <p:cNvSpPr txBox="1"/>
          <p:nvPr>
            <p:ph idx="6" type="body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6" name="Google Shape;936;p14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 1">
  <p:cSld name="CUSTOM_3_2_1_1_2"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47"/>
          <p:cNvSpPr/>
          <p:nvPr/>
        </p:nvSpPr>
        <p:spPr>
          <a:xfrm>
            <a:off x="68933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39" name="Google Shape;939;p147"/>
          <p:cNvSpPr txBox="1"/>
          <p:nvPr>
            <p:ph idx="1" type="subTitle"/>
          </p:nvPr>
        </p:nvSpPr>
        <p:spPr>
          <a:xfrm>
            <a:off x="68934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40" name="Google Shape;940;p147"/>
          <p:cNvSpPr/>
          <p:nvPr/>
        </p:nvSpPr>
        <p:spPr>
          <a:xfrm>
            <a:off x="41135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41" name="Google Shape;941;p147"/>
          <p:cNvSpPr txBox="1"/>
          <p:nvPr>
            <p:ph idx="2" type="subTitle"/>
          </p:nvPr>
        </p:nvSpPr>
        <p:spPr>
          <a:xfrm>
            <a:off x="41136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42" name="Google Shape;942;p147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43" name="Google Shape;943;p147"/>
          <p:cNvSpPr txBox="1"/>
          <p:nvPr>
            <p:ph idx="3" type="subTitle"/>
          </p:nvPr>
        </p:nvSpPr>
        <p:spPr>
          <a:xfrm>
            <a:off x="13338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44" name="Google Shape;944;p147"/>
          <p:cNvSpPr txBox="1"/>
          <p:nvPr>
            <p:ph idx="4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5" name="Google Shape;945;p147"/>
          <p:cNvSpPr txBox="1"/>
          <p:nvPr>
            <p:ph idx="5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6" name="Google Shape;946;p147"/>
          <p:cNvSpPr txBox="1"/>
          <p:nvPr>
            <p:ph idx="6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7" name="Google Shape;947;p14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148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0" name="Google Shape;950;p14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951" name="Google Shape;951;p148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52" name="Google Shape;952;p148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53" name="Google Shape;953;p148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954" name="Google Shape;954;p148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5" name="Google Shape;955;p148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149"/>
          <p:cNvSpPr/>
          <p:nvPr/>
        </p:nvSpPr>
        <p:spPr>
          <a:xfrm>
            <a:off x="457313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58" name="Google Shape;958;p149"/>
          <p:cNvSpPr/>
          <p:nvPr/>
        </p:nvSpPr>
        <p:spPr>
          <a:xfrm>
            <a:off x="2547247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959" name="Google Shape;959;p149"/>
          <p:cNvSpPr/>
          <p:nvPr/>
        </p:nvSpPr>
        <p:spPr>
          <a:xfrm>
            <a:off x="4637182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60" name="Google Shape;960;p149"/>
          <p:cNvSpPr txBox="1"/>
          <p:nvPr>
            <p:ph idx="1" type="body"/>
          </p:nvPr>
        </p:nvSpPr>
        <p:spPr>
          <a:xfrm>
            <a:off x="457200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1" name="Google Shape;961;p149"/>
          <p:cNvSpPr txBox="1"/>
          <p:nvPr>
            <p:ph idx="2" type="body"/>
          </p:nvPr>
        </p:nvSpPr>
        <p:spPr>
          <a:xfrm>
            <a:off x="2547247" y="1801725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2" name="Google Shape;962;p149"/>
          <p:cNvSpPr txBox="1"/>
          <p:nvPr>
            <p:ph idx="3" type="body"/>
          </p:nvPr>
        </p:nvSpPr>
        <p:spPr>
          <a:xfrm>
            <a:off x="4637182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3" name="Google Shape;963;p149"/>
          <p:cNvSpPr txBox="1"/>
          <p:nvPr>
            <p:ph idx="4" type="subTitle"/>
          </p:nvPr>
        </p:nvSpPr>
        <p:spPr>
          <a:xfrm>
            <a:off x="457200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4" name="Google Shape;964;p149"/>
          <p:cNvSpPr txBox="1"/>
          <p:nvPr>
            <p:ph idx="5" type="subTitle"/>
          </p:nvPr>
        </p:nvSpPr>
        <p:spPr>
          <a:xfrm>
            <a:off x="2547191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5" name="Google Shape;965;p149"/>
          <p:cNvSpPr txBox="1"/>
          <p:nvPr>
            <p:ph idx="6" type="subTitle"/>
          </p:nvPr>
        </p:nvSpPr>
        <p:spPr>
          <a:xfrm>
            <a:off x="4637182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6" name="Google Shape;966;p14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967" name="Google Shape;967;p149"/>
          <p:cNvSpPr/>
          <p:nvPr/>
        </p:nvSpPr>
        <p:spPr>
          <a:xfrm>
            <a:off x="6727126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68" name="Google Shape;968;p149"/>
          <p:cNvSpPr txBox="1"/>
          <p:nvPr>
            <p:ph idx="7" type="body"/>
          </p:nvPr>
        </p:nvSpPr>
        <p:spPr>
          <a:xfrm>
            <a:off x="6727126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9" name="Google Shape;969;p149"/>
          <p:cNvSpPr txBox="1"/>
          <p:nvPr>
            <p:ph idx="8" type="subTitle"/>
          </p:nvPr>
        </p:nvSpPr>
        <p:spPr>
          <a:xfrm>
            <a:off x="6727126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 1">
  <p:cSld name="CUSTOM_3_2_1_1_1_1_2">
    <p:bg>
      <p:bgPr>
        <a:solidFill>
          <a:schemeClr val="lt2"/>
        </a:solidFill>
      </p:bgPr>
    </p:bg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150"/>
          <p:cNvSpPr/>
          <p:nvPr/>
        </p:nvSpPr>
        <p:spPr>
          <a:xfrm>
            <a:off x="457450" y="1141600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72" name="Google Shape;972;p150"/>
          <p:cNvSpPr/>
          <p:nvPr/>
        </p:nvSpPr>
        <p:spPr>
          <a:xfrm>
            <a:off x="4704574" y="1141600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973" name="Google Shape;973;p150"/>
          <p:cNvSpPr txBox="1"/>
          <p:nvPr>
            <p:ph idx="1" type="body"/>
          </p:nvPr>
        </p:nvSpPr>
        <p:spPr>
          <a:xfrm>
            <a:off x="457225" y="1589847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4" name="Google Shape;974;p150"/>
          <p:cNvSpPr txBox="1"/>
          <p:nvPr>
            <p:ph idx="2" type="body"/>
          </p:nvPr>
        </p:nvSpPr>
        <p:spPr>
          <a:xfrm>
            <a:off x="4704575" y="1589800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5" name="Google Shape;975;p150"/>
          <p:cNvSpPr txBox="1"/>
          <p:nvPr>
            <p:ph idx="3" type="subTitle"/>
          </p:nvPr>
        </p:nvSpPr>
        <p:spPr>
          <a:xfrm>
            <a:off x="457225" y="1141300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6" name="Google Shape;976;p150"/>
          <p:cNvSpPr txBox="1"/>
          <p:nvPr>
            <p:ph idx="4" type="subTitle"/>
          </p:nvPr>
        </p:nvSpPr>
        <p:spPr>
          <a:xfrm>
            <a:off x="4704451" y="1141300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7" name="Google Shape;977;p15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978" name="Google Shape;978;p150"/>
          <p:cNvSpPr/>
          <p:nvPr/>
        </p:nvSpPr>
        <p:spPr>
          <a:xfrm>
            <a:off x="457450" y="2970425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79" name="Google Shape;979;p150"/>
          <p:cNvSpPr/>
          <p:nvPr/>
        </p:nvSpPr>
        <p:spPr>
          <a:xfrm>
            <a:off x="4704574" y="2970425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980" name="Google Shape;980;p150"/>
          <p:cNvSpPr txBox="1"/>
          <p:nvPr>
            <p:ph idx="5" type="body"/>
          </p:nvPr>
        </p:nvSpPr>
        <p:spPr>
          <a:xfrm>
            <a:off x="457225" y="3418672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1" name="Google Shape;981;p150"/>
          <p:cNvSpPr txBox="1"/>
          <p:nvPr>
            <p:ph idx="6" type="body"/>
          </p:nvPr>
        </p:nvSpPr>
        <p:spPr>
          <a:xfrm>
            <a:off x="4704575" y="3418625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2" name="Google Shape;982;p150"/>
          <p:cNvSpPr txBox="1"/>
          <p:nvPr>
            <p:ph idx="7" type="subTitle"/>
          </p:nvPr>
        </p:nvSpPr>
        <p:spPr>
          <a:xfrm>
            <a:off x="457225" y="2970125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3" name="Google Shape;983;p150"/>
          <p:cNvSpPr txBox="1"/>
          <p:nvPr>
            <p:ph idx="8" type="subTitle"/>
          </p:nvPr>
        </p:nvSpPr>
        <p:spPr>
          <a:xfrm>
            <a:off x="4704451" y="2970125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151"/>
          <p:cNvSpPr txBox="1"/>
          <p:nvPr>
            <p:ph idx="1" type="body"/>
          </p:nvPr>
        </p:nvSpPr>
        <p:spPr>
          <a:xfrm>
            <a:off x="45720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6" name="Google Shape;986;p151"/>
          <p:cNvSpPr txBox="1"/>
          <p:nvPr>
            <p:ph idx="2" type="subTitle"/>
          </p:nvPr>
        </p:nvSpPr>
        <p:spPr>
          <a:xfrm>
            <a:off x="457200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7" name="Google Shape;987;p15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988" name="Google Shape;988;p151"/>
          <p:cNvSpPr txBox="1"/>
          <p:nvPr>
            <p:ph idx="3" type="body"/>
          </p:nvPr>
        </p:nvSpPr>
        <p:spPr>
          <a:xfrm>
            <a:off x="255293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9" name="Google Shape;989;p151"/>
          <p:cNvSpPr txBox="1"/>
          <p:nvPr>
            <p:ph idx="4" type="subTitle"/>
          </p:nvPr>
        </p:nvSpPr>
        <p:spPr>
          <a:xfrm>
            <a:off x="2552930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0" name="Google Shape;990;p151"/>
          <p:cNvSpPr txBox="1"/>
          <p:nvPr>
            <p:ph idx="5" type="body"/>
          </p:nvPr>
        </p:nvSpPr>
        <p:spPr>
          <a:xfrm>
            <a:off x="464866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1" name="Google Shape;991;p151"/>
          <p:cNvSpPr txBox="1"/>
          <p:nvPr>
            <p:ph idx="6" type="subTitle"/>
          </p:nvPr>
        </p:nvSpPr>
        <p:spPr>
          <a:xfrm>
            <a:off x="4648660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2" name="Google Shape;992;p151"/>
          <p:cNvSpPr txBox="1"/>
          <p:nvPr>
            <p:ph idx="7" type="body"/>
          </p:nvPr>
        </p:nvSpPr>
        <p:spPr>
          <a:xfrm>
            <a:off x="6744392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3" name="Google Shape;993;p151"/>
          <p:cNvSpPr txBox="1"/>
          <p:nvPr>
            <p:ph idx="8" type="subTitle"/>
          </p:nvPr>
        </p:nvSpPr>
        <p:spPr>
          <a:xfrm>
            <a:off x="6744392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 1">
  <p:cSld name="CUSTOM_3_2_1_1_1_1_1_2">
    <p:bg>
      <p:bgPr>
        <a:solidFill>
          <a:schemeClr val="lt1"/>
        </a:solidFill>
      </p:bgPr>
    </p:bg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152"/>
          <p:cNvSpPr txBox="1"/>
          <p:nvPr>
            <p:ph idx="1" type="body"/>
          </p:nvPr>
        </p:nvSpPr>
        <p:spPr>
          <a:xfrm>
            <a:off x="491175" y="1593548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6" name="Google Shape;996;p152"/>
          <p:cNvSpPr txBox="1"/>
          <p:nvPr>
            <p:ph idx="2" type="subTitle"/>
          </p:nvPr>
        </p:nvSpPr>
        <p:spPr>
          <a:xfrm>
            <a:off x="491175" y="1253075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7" name="Google Shape;997;p15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998" name="Google Shape;998;p152"/>
          <p:cNvSpPr txBox="1"/>
          <p:nvPr>
            <p:ph idx="3" type="body"/>
          </p:nvPr>
        </p:nvSpPr>
        <p:spPr>
          <a:xfrm>
            <a:off x="4762105" y="1593548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9" name="Google Shape;999;p152"/>
          <p:cNvSpPr txBox="1"/>
          <p:nvPr>
            <p:ph idx="4" type="subTitle"/>
          </p:nvPr>
        </p:nvSpPr>
        <p:spPr>
          <a:xfrm>
            <a:off x="4762102" y="1253075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0" name="Google Shape;1000;p152"/>
          <p:cNvSpPr txBox="1"/>
          <p:nvPr>
            <p:ph idx="5" type="body"/>
          </p:nvPr>
        </p:nvSpPr>
        <p:spPr>
          <a:xfrm>
            <a:off x="491113" y="3393823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1" name="Google Shape;1001;p152"/>
          <p:cNvSpPr txBox="1"/>
          <p:nvPr>
            <p:ph idx="6" type="subTitle"/>
          </p:nvPr>
        </p:nvSpPr>
        <p:spPr>
          <a:xfrm>
            <a:off x="491113" y="3053350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2" name="Google Shape;1002;p152"/>
          <p:cNvSpPr txBox="1"/>
          <p:nvPr>
            <p:ph idx="7" type="body"/>
          </p:nvPr>
        </p:nvSpPr>
        <p:spPr>
          <a:xfrm>
            <a:off x="4762042" y="3393823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3" name="Google Shape;1003;p152"/>
          <p:cNvSpPr txBox="1"/>
          <p:nvPr>
            <p:ph idx="8" type="subTitle"/>
          </p:nvPr>
        </p:nvSpPr>
        <p:spPr>
          <a:xfrm>
            <a:off x="4762040" y="3053350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153"/>
          <p:cNvSpPr txBox="1"/>
          <p:nvPr>
            <p:ph idx="1" type="body"/>
          </p:nvPr>
        </p:nvSpPr>
        <p:spPr>
          <a:xfrm>
            <a:off x="2064350" y="114000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6" name="Google Shape;1006;p153"/>
          <p:cNvSpPr txBox="1"/>
          <p:nvPr>
            <p:ph idx="2" type="body"/>
          </p:nvPr>
        </p:nvSpPr>
        <p:spPr>
          <a:xfrm>
            <a:off x="2064350" y="207693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7" name="Google Shape;1007;p153"/>
          <p:cNvSpPr txBox="1"/>
          <p:nvPr>
            <p:ph idx="3" type="subTitle"/>
          </p:nvPr>
        </p:nvSpPr>
        <p:spPr>
          <a:xfrm>
            <a:off x="457200" y="1140077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8" name="Google Shape;1008;p153"/>
          <p:cNvSpPr txBox="1"/>
          <p:nvPr>
            <p:ph idx="4" type="subTitle"/>
          </p:nvPr>
        </p:nvSpPr>
        <p:spPr>
          <a:xfrm>
            <a:off x="457200" y="2076966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9" name="Google Shape;1009;p153"/>
          <p:cNvSpPr txBox="1"/>
          <p:nvPr>
            <p:ph idx="5" type="subTitle"/>
          </p:nvPr>
        </p:nvSpPr>
        <p:spPr>
          <a:xfrm>
            <a:off x="457200" y="3013875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0" name="Google Shape;1010;p15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011" name="Google Shape;1011;p153"/>
          <p:cNvSpPr txBox="1"/>
          <p:nvPr>
            <p:ph idx="6" type="body"/>
          </p:nvPr>
        </p:nvSpPr>
        <p:spPr>
          <a:xfrm>
            <a:off x="2064350" y="301387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2" name="Google Shape;1012;p153"/>
          <p:cNvSpPr txBox="1"/>
          <p:nvPr>
            <p:ph idx="7" type="subTitle"/>
          </p:nvPr>
        </p:nvSpPr>
        <p:spPr>
          <a:xfrm>
            <a:off x="457200" y="3950775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3" name="Google Shape;1013;p153"/>
          <p:cNvSpPr txBox="1"/>
          <p:nvPr>
            <p:ph idx="8" type="body"/>
          </p:nvPr>
        </p:nvSpPr>
        <p:spPr>
          <a:xfrm>
            <a:off x="2064350" y="3950773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54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016" name="Google Shape;1016;p154"/>
          <p:cNvSpPr txBox="1"/>
          <p:nvPr>
            <p:ph idx="1" type="subTitle"/>
          </p:nvPr>
        </p:nvSpPr>
        <p:spPr>
          <a:xfrm>
            <a:off x="457200" y="1154911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7" name="Google Shape;1017;p154"/>
          <p:cNvSpPr txBox="1"/>
          <p:nvPr>
            <p:ph idx="2" type="body"/>
          </p:nvPr>
        </p:nvSpPr>
        <p:spPr>
          <a:xfrm>
            <a:off x="2749850" y="128912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8" name="Google Shape;1018;p154"/>
          <p:cNvSpPr txBox="1"/>
          <p:nvPr>
            <p:ph idx="3" type="subTitle"/>
          </p:nvPr>
        </p:nvSpPr>
        <p:spPr>
          <a:xfrm>
            <a:off x="457200" y="2090802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9" name="Google Shape;1019;p154"/>
          <p:cNvSpPr txBox="1"/>
          <p:nvPr>
            <p:ph idx="4" type="body"/>
          </p:nvPr>
        </p:nvSpPr>
        <p:spPr>
          <a:xfrm>
            <a:off x="2749800" y="295004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0" name="Google Shape;1020;p154"/>
          <p:cNvSpPr txBox="1"/>
          <p:nvPr>
            <p:ph idx="5" type="body"/>
          </p:nvPr>
        </p:nvSpPr>
        <p:spPr>
          <a:xfrm>
            <a:off x="2749800" y="211959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1" name="Google Shape;1021;p154"/>
          <p:cNvSpPr txBox="1"/>
          <p:nvPr>
            <p:ph idx="6" type="subTitle"/>
          </p:nvPr>
        </p:nvSpPr>
        <p:spPr>
          <a:xfrm>
            <a:off x="457200" y="3026693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2" name="Google Shape;1022;p154"/>
          <p:cNvSpPr txBox="1"/>
          <p:nvPr>
            <p:ph idx="7" type="body"/>
          </p:nvPr>
        </p:nvSpPr>
        <p:spPr>
          <a:xfrm>
            <a:off x="2749800" y="378049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3" name="Google Shape;1023;p154"/>
          <p:cNvSpPr txBox="1"/>
          <p:nvPr>
            <p:ph idx="8" type="subTitle"/>
          </p:nvPr>
        </p:nvSpPr>
        <p:spPr>
          <a:xfrm>
            <a:off x="457200" y="3963110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155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6" name="Google Shape;1026;p155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7" name="Google Shape;1027;p155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8" name="Google Shape;1028;p155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1029" name="Google Shape;1029;p155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15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2" name="Google Shape;1032;p156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3" name="Google Shape;1033;p156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5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6" name="Google Shape;1036;p157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7" name="Google Shape;1037;p157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15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0" name="Google Shape;1040;p158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1" name="Google Shape;1041;p158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15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044" name="Google Shape;1044;p159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5" name="Google Shape;1045;p159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6" name="Google Shape;1046;p159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1047" name="Google Shape;1047;p159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-Sections">
  <p:cSld name="4-Sections">
    <p:spTree>
      <p:nvGrpSpPr>
        <p:cNvPr id="1048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160"/>
          <p:cNvSpPr txBox="1"/>
          <p:nvPr>
            <p:ph type="title"/>
          </p:nvPr>
        </p:nvSpPr>
        <p:spPr>
          <a:xfrm>
            <a:off x="457200" y="342900"/>
            <a:ext cx="82296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0" name="Google Shape;1050;p160"/>
          <p:cNvSpPr txBox="1"/>
          <p:nvPr>
            <p:ph idx="1" type="body"/>
          </p:nvPr>
        </p:nvSpPr>
        <p:spPr>
          <a:xfrm>
            <a:off x="457200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51" name="Google Shape;1051;p160"/>
          <p:cNvSpPr txBox="1"/>
          <p:nvPr>
            <p:ph idx="2" type="body"/>
          </p:nvPr>
        </p:nvSpPr>
        <p:spPr>
          <a:xfrm>
            <a:off x="2539746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52" name="Google Shape;1052;p160"/>
          <p:cNvSpPr txBox="1"/>
          <p:nvPr>
            <p:ph idx="10" type="dt"/>
          </p:nvPr>
        </p:nvSpPr>
        <p:spPr>
          <a:xfrm>
            <a:off x="457200" y="4800600"/>
            <a:ext cx="22290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3" name="Google Shape;1053;p160"/>
          <p:cNvSpPr txBox="1"/>
          <p:nvPr>
            <p:ph idx="11" type="ftr"/>
          </p:nvPr>
        </p:nvSpPr>
        <p:spPr>
          <a:xfrm>
            <a:off x="2775585" y="4800600"/>
            <a:ext cx="35928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4" name="Google Shape;1054;p160"/>
          <p:cNvSpPr txBox="1"/>
          <p:nvPr>
            <p:ph idx="12" type="sldNum"/>
          </p:nvPr>
        </p:nvSpPr>
        <p:spPr>
          <a:xfrm>
            <a:off x="6865620" y="4800600"/>
            <a:ext cx="1821300" cy="24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5" name="Google Shape;1055;p160"/>
          <p:cNvSpPr txBox="1"/>
          <p:nvPr>
            <p:ph idx="3" type="body"/>
          </p:nvPr>
        </p:nvSpPr>
        <p:spPr>
          <a:xfrm>
            <a:off x="457200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2286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56" name="Google Shape;1056;p160"/>
          <p:cNvSpPr txBox="1"/>
          <p:nvPr>
            <p:ph idx="4" type="body"/>
          </p:nvPr>
        </p:nvSpPr>
        <p:spPr>
          <a:xfrm>
            <a:off x="2539746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2286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57" name="Google Shape;1057;p160"/>
          <p:cNvSpPr txBox="1"/>
          <p:nvPr>
            <p:ph idx="5" type="body"/>
          </p:nvPr>
        </p:nvSpPr>
        <p:spPr>
          <a:xfrm>
            <a:off x="4622292" y="1876096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58" name="Google Shape;1058;p160"/>
          <p:cNvSpPr txBox="1"/>
          <p:nvPr>
            <p:ph idx="6" type="body"/>
          </p:nvPr>
        </p:nvSpPr>
        <p:spPr>
          <a:xfrm>
            <a:off x="6704838" y="1877673"/>
            <a:ext cx="1982100" cy="28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59" name="Google Shape;1059;p160"/>
          <p:cNvSpPr txBox="1"/>
          <p:nvPr>
            <p:ph idx="7" type="body"/>
          </p:nvPr>
        </p:nvSpPr>
        <p:spPr>
          <a:xfrm>
            <a:off x="4622292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2286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60" name="Google Shape;1060;p160"/>
          <p:cNvSpPr txBox="1"/>
          <p:nvPr>
            <p:ph idx="8" type="body"/>
          </p:nvPr>
        </p:nvSpPr>
        <p:spPr>
          <a:xfrm>
            <a:off x="6704838" y="1059180"/>
            <a:ext cx="1982100" cy="71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1" sz="1700">
                <a:latin typeface="Libre Franklin Medium"/>
                <a:ea typeface="Libre Franklin Medium"/>
                <a:cs typeface="Libre Franklin Medium"/>
                <a:sym typeface="Libre Franklin Medium"/>
              </a:defRPr>
            </a:lvl1pPr>
            <a:lvl2pPr indent="-2286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" name="Google Shape;68;p18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" name="Google Shape;73;p19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20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2" name="Google Shape;82;p20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3" name="Google Shape;83;p20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" name="Google Shape;88;p2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89" name="Google Shape;89;p21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21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21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2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" name="Google Shape;94;p22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2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2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7" name="Google Shape;97;p22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22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22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22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" name="Google Shape;102;p22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>
            <p:ph idx="1" type="body"/>
          </p:nvPr>
        </p:nvSpPr>
        <p:spPr>
          <a:xfrm>
            <a:off x="457200" y="1607925"/>
            <a:ext cx="3982200" cy="12588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2" type="body"/>
          </p:nvPr>
        </p:nvSpPr>
        <p:spPr>
          <a:xfrm>
            <a:off x="4704701" y="1607925"/>
            <a:ext cx="3982200" cy="12588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2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 1">
  <p:cSld name="CUSTOM_3_2_1_2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idx="1" type="subTitle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4"/>
          <p:cNvSpPr txBox="1"/>
          <p:nvPr>
            <p:ph idx="2" type="subTitle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idx="3" type="subTitle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4"/>
          <p:cNvSpPr txBox="1"/>
          <p:nvPr>
            <p:ph idx="4" type="body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2" name="Google Shape;112;p24"/>
          <p:cNvSpPr txBox="1"/>
          <p:nvPr>
            <p:ph idx="5" type="body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6" type="body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2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 1">
  <p:cSld name="CUSTOM_3_2_1_1_2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/>
          <p:nvPr/>
        </p:nvSpPr>
        <p:spPr>
          <a:xfrm>
            <a:off x="68933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17" name="Google Shape;117;p25"/>
          <p:cNvSpPr txBox="1"/>
          <p:nvPr>
            <p:ph idx="1" type="subTitle"/>
          </p:nvPr>
        </p:nvSpPr>
        <p:spPr>
          <a:xfrm>
            <a:off x="68934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8" name="Google Shape;118;p25"/>
          <p:cNvSpPr/>
          <p:nvPr/>
        </p:nvSpPr>
        <p:spPr>
          <a:xfrm>
            <a:off x="41135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19" name="Google Shape;119;p25"/>
          <p:cNvSpPr txBox="1"/>
          <p:nvPr>
            <p:ph idx="2" type="subTitle"/>
          </p:nvPr>
        </p:nvSpPr>
        <p:spPr>
          <a:xfrm>
            <a:off x="41136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0" name="Google Shape;120;p25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21" name="Google Shape;121;p25"/>
          <p:cNvSpPr txBox="1"/>
          <p:nvPr>
            <p:ph idx="3" type="subTitle"/>
          </p:nvPr>
        </p:nvSpPr>
        <p:spPr>
          <a:xfrm>
            <a:off x="13338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2" name="Google Shape;122;p25"/>
          <p:cNvSpPr txBox="1"/>
          <p:nvPr>
            <p:ph idx="4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25"/>
          <p:cNvSpPr txBox="1"/>
          <p:nvPr>
            <p:ph idx="5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5"/>
          <p:cNvSpPr txBox="1"/>
          <p:nvPr>
            <p:ph idx="6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2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29" name="Google Shape;129;p26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30" name="Google Shape;130;p26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31" name="Google Shape;131;p26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32" name="Google Shape;132;p26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26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/>
          <p:nvPr>
            <p:ph idx="1" type="body"/>
          </p:nvPr>
        </p:nvSpPr>
        <p:spPr>
          <a:xfrm>
            <a:off x="457200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7"/>
          <p:cNvSpPr txBox="1"/>
          <p:nvPr>
            <p:ph idx="2" type="body"/>
          </p:nvPr>
        </p:nvSpPr>
        <p:spPr>
          <a:xfrm>
            <a:off x="2547247" y="1801725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p27"/>
          <p:cNvSpPr txBox="1"/>
          <p:nvPr>
            <p:ph idx="3" type="body"/>
          </p:nvPr>
        </p:nvSpPr>
        <p:spPr>
          <a:xfrm>
            <a:off x="4637182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" name="Google Shape;138;p27"/>
          <p:cNvSpPr txBox="1"/>
          <p:nvPr>
            <p:ph idx="4" type="subTitle"/>
          </p:nvPr>
        </p:nvSpPr>
        <p:spPr>
          <a:xfrm>
            <a:off x="457200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7"/>
          <p:cNvSpPr txBox="1"/>
          <p:nvPr>
            <p:ph idx="5" type="subTitle"/>
          </p:nvPr>
        </p:nvSpPr>
        <p:spPr>
          <a:xfrm>
            <a:off x="2547191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7"/>
          <p:cNvSpPr txBox="1"/>
          <p:nvPr>
            <p:ph idx="6" type="subTitle"/>
          </p:nvPr>
        </p:nvSpPr>
        <p:spPr>
          <a:xfrm>
            <a:off x="4637182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7" type="body"/>
          </p:nvPr>
        </p:nvSpPr>
        <p:spPr>
          <a:xfrm>
            <a:off x="6727126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7"/>
          <p:cNvSpPr txBox="1"/>
          <p:nvPr>
            <p:ph idx="8" type="subTitle"/>
          </p:nvPr>
        </p:nvSpPr>
        <p:spPr>
          <a:xfrm>
            <a:off x="6727126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 1">
  <p:cSld name="CUSTOM_3_2_1_1_1_1_2">
    <p:bg>
      <p:bgPr>
        <a:solidFill>
          <a:schemeClr val="l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/>
          <p:nvPr/>
        </p:nvSpPr>
        <p:spPr>
          <a:xfrm>
            <a:off x="457450" y="1141600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" name="Google Shape;146;p28"/>
          <p:cNvSpPr/>
          <p:nvPr/>
        </p:nvSpPr>
        <p:spPr>
          <a:xfrm>
            <a:off x="4704574" y="1141600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47" name="Google Shape;147;p28"/>
          <p:cNvSpPr txBox="1"/>
          <p:nvPr>
            <p:ph idx="1" type="body"/>
          </p:nvPr>
        </p:nvSpPr>
        <p:spPr>
          <a:xfrm>
            <a:off x="457225" y="1589847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2" type="body"/>
          </p:nvPr>
        </p:nvSpPr>
        <p:spPr>
          <a:xfrm>
            <a:off x="4704575" y="1589800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28"/>
          <p:cNvSpPr txBox="1"/>
          <p:nvPr>
            <p:ph idx="3" type="subTitle"/>
          </p:nvPr>
        </p:nvSpPr>
        <p:spPr>
          <a:xfrm>
            <a:off x="457225" y="1141300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8"/>
          <p:cNvSpPr txBox="1"/>
          <p:nvPr>
            <p:ph idx="4" type="subTitle"/>
          </p:nvPr>
        </p:nvSpPr>
        <p:spPr>
          <a:xfrm>
            <a:off x="4704451" y="1141300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52" name="Google Shape;152;p28"/>
          <p:cNvSpPr/>
          <p:nvPr/>
        </p:nvSpPr>
        <p:spPr>
          <a:xfrm>
            <a:off x="457450" y="2970425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8"/>
          <p:cNvSpPr/>
          <p:nvPr/>
        </p:nvSpPr>
        <p:spPr>
          <a:xfrm>
            <a:off x="4704574" y="2970425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54" name="Google Shape;154;p28"/>
          <p:cNvSpPr txBox="1"/>
          <p:nvPr>
            <p:ph idx="5" type="body"/>
          </p:nvPr>
        </p:nvSpPr>
        <p:spPr>
          <a:xfrm>
            <a:off x="457225" y="3418672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5" name="Google Shape;155;p28"/>
          <p:cNvSpPr txBox="1"/>
          <p:nvPr>
            <p:ph idx="6" type="body"/>
          </p:nvPr>
        </p:nvSpPr>
        <p:spPr>
          <a:xfrm>
            <a:off x="4704575" y="3418625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6" name="Google Shape;156;p28"/>
          <p:cNvSpPr txBox="1"/>
          <p:nvPr>
            <p:ph idx="7" type="subTitle"/>
          </p:nvPr>
        </p:nvSpPr>
        <p:spPr>
          <a:xfrm>
            <a:off x="457225" y="2970125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8"/>
          <p:cNvSpPr txBox="1"/>
          <p:nvPr>
            <p:ph idx="8" type="subTitle"/>
          </p:nvPr>
        </p:nvSpPr>
        <p:spPr>
          <a:xfrm>
            <a:off x="4704451" y="2970125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45720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29"/>
          <p:cNvSpPr txBox="1"/>
          <p:nvPr>
            <p:ph idx="2" type="subTitle"/>
          </p:nvPr>
        </p:nvSpPr>
        <p:spPr>
          <a:xfrm>
            <a:off x="457200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62" name="Google Shape;162;p29"/>
          <p:cNvSpPr txBox="1"/>
          <p:nvPr>
            <p:ph idx="3" type="body"/>
          </p:nvPr>
        </p:nvSpPr>
        <p:spPr>
          <a:xfrm>
            <a:off x="255293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29"/>
          <p:cNvSpPr txBox="1"/>
          <p:nvPr>
            <p:ph idx="4" type="subTitle"/>
          </p:nvPr>
        </p:nvSpPr>
        <p:spPr>
          <a:xfrm>
            <a:off x="2552930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9"/>
          <p:cNvSpPr txBox="1"/>
          <p:nvPr>
            <p:ph idx="5" type="body"/>
          </p:nvPr>
        </p:nvSpPr>
        <p:spPr>
          <a:xfrm>
            <a:off x="464866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29"/>
          <p:cNvSpPr txBox="1"/>
          <p:nvPr>
            <p:ph idx="6" type="subTitle"/>
          </p:nvPr>
        </p:nvSpPr>
        <p:spPr>
          <a:xfrm>
            <a:off x="4648660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9"/>
          <p:cNvSpPr txBox="1"/>
          <p:nvPr>
            <p:ph idx="7" type="body"/>
          </p:nvPr>
        </p:nvSpPr>
        <p:spPr>
          <a:xfrm>
            <a:off x="6744392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7" name="Google Shape;167;p29"/>
          <p:cNvSpPr txBox="1"/>
          <p:nvPr>
            <p:ph idx="8" type="subTitle"/>
          </p:nvPr>
        </p:nvSpPr>
        <p:spPr>
          <a:xfrm>
            <a:off x="6744392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 1">
  <p:cSld name="CUSTOM_3_2_1_1_1_1_1_2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491175" y="1593548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30"/>
          <p:cNvSpPr txBox="1"/>
          <p:nvPr>
            <p:ph idx="2" type="subTitle"/>
          </p:nvPr>
        </p:nvSpPr>
        <p:spPr>
          <a:xfrm>
            <a:off x="491175" y="1253075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72" name="Google Shape;172;p30"/>
          <p:cNvSpPr txBox="1"/>
          <p:nvPr>
            <p:ph idx="3" type="body"/>
          </p:nvPr>
        </p:nvSpPr>
        <p:spPr>
          <a:xfrm>
            <a:off x="4762105" y="1593548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3" name="Google Shape;173;p30"/>
          <p:cNvSpPr txBox="1"/>
          <p:nvPr>
            <p:ph idx="4" type="subTitle"/>
          </p:nvPr>
        </p:nvSpPr>
        <p:spPr>
          <a:xfrm>
            <a:off x="4762102" y="1253075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30"/>
          <p:cNvSpPr txBox="1"/>
          <p:nvPr>
            <p:ph idx="5" type="body"/>
          </p:nvPr>
        </p:nvSpPr>
        <p:spPr>
          <a:xfrm>
            <a:off x="491113" y="3393823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5" name="Google Shape;175;p30"/>
          <p:cNvSpPr txBox="1"/>
          <p:nvPr>
            <p:ph idx="6" type="subTitle"/>
          </p:nvPr>
        </p:nvSpPr>
        <p:spPr>
          <a:xfrm>
            <a:off x="491113" y="3053350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0"/>
          <p:cNvSpPr txBox="1"/>
          <p:nvPr>
            <p:ph idx="7" type="body"/>
          </p:nvPr>
        </p:nvSpPr>
        <p:spPr>
          <a:xfrm>
            <a:off x="4762042" y="3393823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7" name="Google Shape;177;p30"/>
          <p:cNvSpPr txBox="1"/>
          <p:nvPr>
            <p:ph idx="8" type="subTitle"/>
          </p:nvPr>
        </p:nvSpPr>
        <p:spPr>
          <a:xfrm>
            <a:off x="4762040" y="3053350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idx="1" type="body"/>
          </p:nvPr>
        </p:nvSpPr>
        <p:spPr>
          <a:xfrm>
            <a:off x="2064350" y="114000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" name="Google Shape;180;p31"/>
          <p:cNvSpPr txBox="1"/>
          <p:nvPr>
            <p:ph idx="2" type="body"/>
          </p:nvPr>
        </p:nvSpPr>
        <p:spPr>
          <a:xfrm>
            <a:off x="2064350" y="207693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1" name="Google Shape;181;p31"/>
          <p:cNvSpPr txBox="1"/>
          <p:nvPr>
            <p:ph idx="3" type="subTitle"/>
          </p:nvPr>
        </p:nvSpPr>
        <p:spPr>
          <a:xfrm>
            <a:off x="457200" y="1140077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1"/>
          <p:cNvSpPr txBox="1"/>
          <p:nvPr>
            <p:ph idx="4" type="subTitle"/>
          </p:nvPr>
        </p:nvSpPr>
        <p:spPr>
          <a:xfrm>
            <a:off x="457200" y="2076966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31"/>
          <p:cNvSpPr txBox="1"/>
          <p:nvPr>
            <p:ph idx="5" type="subTitle"/>
          </p:nvPr>
        </p:nvSpPr>
        <p:spPr>
          <a:xfrm>
            <a:off x="457200" y="3013875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85" name="Google Shape;185;p31"/>
          <p:cNvSpPr txBox="1"/>
          <p:nvPr>
            <p:ph idx="6" type="body"/>
          </p:nvPr>
        </p:nvSpPr>
        <p:spPr>
          <a:xfrm>
            <a:off x="2064350" y="301387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6" name="Google Shape;186;p31"/>
          <p:cNvSpPr txBox="1"/>
          <p:nvPr>
            <p:ph idx="7" type="subTitle"/>
          </p:nvPr>
        </p:nvSpPr>
        <p:spPr>
          <a:xfrm>
            <a:off x="457200" y="3950775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31"/>
          <p:cNvSpPr txBox="1"/>
          <p:nvPr>
            <p:ph idx="8" type="body"/>
          </p:nvPr>
        </p:nvSpPr>
        <p:spPr>
          <a:xfrm>
            <a:off x="2064350" y="3950773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90" name="Google Shape;190;p32"/>
          <p:cNvSpPr/>
          <p:nvPr/>
        </p:nvSpPr>
        <p:spPr>
          <a:xfrm>
            <a:off x="457200" y="1154900"/>
            <a:ext cx="8229600" cy="83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32"/>
          <p:cNvSpPr txBox="1"/>
          <p:nvPr>
            <p:ph idx="1" type="subTitle"/>
          </p:nvPr>
        </p:nvSpPr>
        <p:spPr>
          <a:xfrm>
            <a:off x="457200" y="1154911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2" name="Google Shape;192;p32"/>
          <p:cNvSpPr txBox="1"/>
          <p:nvPr>
            <p:ph idx="2" type="body"/>
          </p:nvPr>
        </p:nvSpPr>
        <p:spPr>
          <a:xfrm>
            <a:off x="2749850" y="128912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32"/>
          <p:cNvSpPr/>
          <p:nvPr/>
        </p:nvSpPr>
        <p:spPr>
          <a:xfrm>
            <a:off x="457200" y="2090780"/>
            <a:ext cx="8229600" cy="83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2"/>
          <p:cNvSpPr txBox="1"/>
          <p:nvPr>
            <p:ph idx="3" type="subTitle"/>
          </p:nvPr>
        </p:nvSpPr>
        <p:spPr>
          <a:xfrm>
            <a:off x="457200" y="2090802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" name="Google Shape;195;p32"/>
          <p:cNvSpPr/>
          <p:nvPr/>
        </p:nvSpPr>
        <p:spPr>
          <a:xfrm>
            <a:off x="457200" y="3026661"/>
            <a:ext cx="8229600" cy="83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32"/>
          <p:cNvSpPr txBox="1"/>
          <p:nvPr>
            <p:ph idx="4" type="body"/>
          </p:nvPr>
        </p:nvSpPr>
        <p:spPr>
          <a:xfrm>
            <a:off x="2749800" y="295004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7" name="Google Shape;197;p32"/>
          <p:cNvSpPr txBox="1"/>
          <p:nvPr>
            <p:ph idx="5" type="body"/>
          </p:nvPr>
        </p:nvSpPr>
        <p:spPr>
          <a:xfrm>
            <a:off x="2749800" y="211959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8" name="Google Shape;198;p32"/>
          <p:cNvSpPr txBox="1"/>
          <p:nvPr>
            <p:ph idx="6" type="subTitle"/>
          </p:nvPr>
        </p:nvSpPr>
        <p:spPr>
          <a:xfrm>
            <a:off x="457200" y="3026693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32"/>
          <p:cNvSpPr/>
          <p:nvPr/>
        </p:nvSpPr>
        <p:spPr>
          <a:xfrm>
            <a:off x="457200" y="3963079"/>
            <a:ext cx="8229600" cy="83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2"/>
          <p:cNvSpPr txBox="1"/>
          <p:nvPr>
            <p:ph idx="7" type="body"/>
          </p:nvPr>
        </p:nvSpPr>
        <p:spPr>
          <a:xfrm>
            <a:off x="2749800" y="3780495"/>
            <a:ext cx="5937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1" name="Google Shape;201;p32"/>
          <p:cNvSpPr txBox="1"/>
          <p:nvPr>
            <p:ph idx="8" type="subTitle"/>
          </p:nvPr>
        </p:nvSpPr>
        <p:spPr>
          <a:xfrm>
            <a:off x="457200" y="3963110"/>
            <a:ext cx="21423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33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33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207" name="Google Shape;207;p33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0" name="Google Shape;210;p34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34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5" name="Google Shape;215;p35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8" name="Google Shape;218;p36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36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22" name="Google Shape;222;p37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3" name="Google Shape;223;p37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4" name="Google Shape;224;p37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225" name="Google Shape;225;p37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9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32" name="Google Shape;232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35" name="Google Shape;235;p40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38" name="Google Shape;238;p41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" name="Google Shape;244;p43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5" name="Google Shape;245;p4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46" name="Google Shape;246;p43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7" name="Google Shape;247;p43"/>
          <p:cNvSpPr/>
          <p:nvPr/>
        </p:nvSpPr>
        <p:spPr>
          <a:xfrm>
            <a:off x="740588" y="145215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43"/>
          <p:cNvSpPr/>
          <p:nvPr/>
        </p:nvSpPr>
        <p:spPr>
          <a:xfrm>
            <a:off x="740588" y="267930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43"/>
          <p:cNvSpPr/>
          <p:nvPr/>
        </p:nvSpPr>
        <p:spPr>
          <a:xfrm>
            <a:off x="740588" y="389470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4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" name="Google Shape;252;p44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" name="Google Shape;253;p4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54" name="Google Shape;254;p44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8" name="Google Shape;258;p4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59" name="Google Shape;259;p45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0" name="Google Shape;260;p45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61" name="Google Shape;261;p45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62" name="Google Shape;262;p45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6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" name="Google Shape;265;p46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6" name="Google Shape;266;p46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7" name="Google Shape;267;p4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268" name="Google Shape;268;p46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46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46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7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3" name="Google Shape;273;p47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47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47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6" name="Google Shape;276;p47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7" name="Google Shape;277;p47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47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47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0" name="Google Shape;280;p47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1" name="Google Shape;281;p47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8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4" name="Google Shape;284;p48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5" name="Google Shape;285;p48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4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">
  <p:cSld name="CUSTOM_3_2_1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9"/>
          <p:cNvSpPr txBox="1"/>
          <p:nvPr>
            <p:ph idx="1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9" name="Google Shape;289;p49"/>
          <p:cNvSpPr txBox="1"/>
          <p:nvPr>
            <p:ph idx="2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49"/>
          <p:cNvSpPr txBox="1"/>
          <p:nvPr>
            <p:ph idx="3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1" name="Google Shape;291;p49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2" name="Google Shape;292;p49"/>
          <p:cNvSpPr/>
          <p:nvPr/>
        </p:nvSpPr>
        <p:spPr>
          <a:xfrm>
            <a:off x="4113597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3" name="Google Shape;293;p49"/>
          <p:cNvSpPr/>
          <p:nvPr/>
        </p:nvSpPr>
        <p:spPr>
          <a:xfrm>
            <a:off x="6893399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4" name="Google Shape;294;p4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0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7" name="Google Shape;297;p5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98" name="Google Shape;298;p50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99" name="Google Shape;299;p50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00" name="Google Shape;300;p50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01" name="Google Shape;301;p50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2" name="Google Shape;302;p50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1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5" name="Google Shape;305;p51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306" name="Google Shape;306;p51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7" name="Google Shape;307;p51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8" name="Google Shape;308;p51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9" name="Google Shape;309;p51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0" name="Google Shape;310;p51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51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51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5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2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6" name="Google Shape;316;p52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5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18" name="Google Shape;318;p52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9" name="Google Shape;319;p52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52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1" name="Google Shape;321;p52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3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4" name="Google Shape;324;p53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5" name="Google Shape;325;p53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53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7" name="Google Shape;327;p53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8" name="Google Shape;328;p5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29" name="Google Shape;329;p53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4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32" name="Google Shape;332;p54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54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4" name="Google Shape;334;p54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54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54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7" name="Google Shape;337;p54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8" name="Google Shape;338;p54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9" name="Google Shape;339;p54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0" name="Google Shape;340;p54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1" name="Google Shape;341;p54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54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54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5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6" name="Google Shape;346;p55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7" name="Google Shape;347;p55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" name="Google Shape;348;p55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49" name="Google Shape;349;p55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2" name="Google Shape;352;p56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56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6" name="Google Shape;356;p57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7" name="Google Shape;357;p57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0" name="Google Shape;360;p58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1" name="Google Shape;361;p58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64" name="Google Shape;364;p59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5" name="Google Shape;365;p59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6" name="Google Shape;366;p59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67" name="Google Shape;367;p59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2">
  <p:cSld name="CUSTOM_3_1_2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70" name="Google Shape;370;p60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1" name="Google Shape;371;p60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2" name="Google Shape;372;p60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73" name="Google Shape;373;p60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 1">
  <p:cSld name="CUSTOM_2_1_1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61"/>
          <p:cNvSpPr txBox="1"/>
          <p:nvPr>
            <p:ph type="title"/>
          </p:nvPr>
        </p:nvSpPr>
        <p:spPr>
          <a:xfrm>
            <a:off x="693575" y="440975"/>
            <a:ext cx="5703300" cy="92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76" name="Google Shape;376;p61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77" name="Google Shape;377;p61"/>
          <p:cNvSpPr/>
          <p:nvPr>
            <p:ph idx="2" type="pic"/>
          </p:nvPr>
        </p:nvSpPr>
        <p:spPr>
          <a:xfrm>
            <a:off x="5071100" y="1185325"/>
            <a:ext cx="3615600" cy="3297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 1">
  <p:cSld name="CUSTOM_4_1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2"/>
          <p:cNvSpPr/>
          <p:nvPr/>
        </p:nvSpPr>
        <p:spPr>
          <a:xfrm>
            <a:off x="431725" y="445025"/>
            <a:ext cx="5994600" cy="424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62"/>
          <p:cNvSpPr txBox="1"/>
          <p:nvPr>
            <p:ph type="title"/>
          </p:nvPr>
        </p:nvSpPr>
        <p:spPr>
          <a:xfrm>
            <a:off x="639600" y="443850"/>
            <a:ext cx="5711400" cy="9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81" name="Google Shape;381;p62"/>
          <p:cNvSpPr txBox="1"/>
          <p:nvPr>
            <p:ph idx="1" type="body"/>
          </p:nvPr>
        </p:nvSpPr>
        <p:spPr>
          <a:xfrm>
            <a:off x="639675" y="2072075"/>
            <a:ext cx="5538900" cy="225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2" name="Google Shape;382;p62"/>
          <p:cNvSpPr txBox="1"/>
          <p:nvPr>
            <p:ph idx="2" type="subTitle"/>
          </p:nvPr>
        </p:nvSpPr>
        <p:spPr>
          <a:xfrm>
            <a:off x="639600" y="1311975"/>
            <a:ext cx="55389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4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89" name="Google Shape;389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92" name="Google Shape;392;p65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6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95" name="Google Shape;395;p6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7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6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68"/>
          <p:cNvSpPr txBox="1"/>
          <p:nvPr>
            <p:ph idx="1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68"/>
          <p:cNvSpPr txBox="1"/>
          <p:nvPr>
            <p:ph idx="2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2" name="Google Shape;402;p6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03" name="Google Shape;403;p68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9"/>
          <p:cNvSpPr txBox="1"/>
          <p:nvPr>
            <p:ph idx="1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6" name="Google Shape;406;p69"/>
          <p:cNvSpPr txBox="1"/>
          <p:nvPr>
            <p:ph idx="2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7" name="Google Shape;407;p69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8" name="Google Shape;408;p6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70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1" name="Google Shape;411;p70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2" name="Google Shape;412;p70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3" name="Google Shape;413;p7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14" name="Google Shape;414;p70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15" name="Google Shape;415;p70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16" name="Google Shape;416;p70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19" name="Google Shape;419;p71"/>
          <p:cNvSpPr txBox="1"/>
          <p:nvPr>
            <p:ph idx="1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420" name="Google Shape;420;p71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1" name="Google Shape;421;p71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p71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3" name="Google Shape;423;p71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4" name="Google Shape;424;p71"/>
          <p:cNvSpPr txBox="1"/>
          <p:nvPr>
            <p:ph idx="3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6" name="Google Shape;426;p72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7" name="Google Shape;427;p72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428" name="Google Shape;428;p72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9" name="Google Shape;429;p72"/>
          <p:cNvSpPr txBox="1"/>
          <p:nvPr>
            <p:ph idx="2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0" name="Google Shape;430;p72"/>
          <p:cNvSpPr txBox="1"/>
          <p:nvPr>
            <p:ph idx="3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1" name="Google Shape;431;p72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2" name="Google Shape;432;p72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72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4" name="Google Shape;434;p72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72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3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8" name="Google Shape;438;p73"/>
          <p:cNvSpPr txBox="1"/>
          <p:nvPr>
            <p:ph idx="2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9" name="Google Shape;439;p73"/>
          <p:cNvSpPr txBox="1"/>
          <p:nvPr>
            <p:ph idx="3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0" name="Google Shape;440;p7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 1">
  <p:cSld name="CUSTOM_3_2_1_2_1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74"/>
          <p:cNvSpPr txBox="1"/>
          <p:nvPr>
            <p:ph idx="1" type="subTitle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3" name="Google Shape;443;p74"/>
          <p:cNvSpPr txBox="1"/>
          <p:nvPr>
            <p:ph idx="2" type="subTitle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74"/>
          <p:cNvSpPr txBox="1"/>
          <p:nvPr>
            <p:ph idx="3" type="body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5" name="Google Shape;445;p74"/>
          <p:cNvSpPr txBox="1"/>
          <p:nvPr>
            <p:ph idx="4" type="subTitle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" name="Google Shape;446;p74"/>
          <p:cNvSpPr txBox="1"/>
          <p:nvPr>
            <p:ph idx="5" type="body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7" name="Google Shape;447;p74"/>
          <p:cNvSpPr txBox="1"/>
          <p:nvPr>
            <p:ph idx="6" type="body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8" name="Google Shape;448;p7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 1">
  <p:cSld name="CUSTOM_3_2_1_1_2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5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51" name="Google Shape;451;p75"/>
          <p:cNvSpPr txBox="1"/>
          <p:nvPr>
            <p:ph idx="1" type="subTitle"/>
          </p:nvPr>
        </p:nvSpPr>
        <p:spPr>
          <a:xfrm>
            <a:off x="41136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2" name="Google Shape;452;p75"/>
          <p:cNvSpPr txBox="1"/>
          <p:nvPr>
            <p:ph idx="2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3" name="Google Shape;453;p75"/>
          <p:cNvSpPr txBox="1"/>
          <p:nvPr>
            <p:ph idx="3" type="subTitle"/>
          </p:nvPr>
        </p:nvSpPr>
        <p:spPr>
          <a:xfrm>
            <a:off x="13338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4" name="Google Shape;454;p75"/>
          <p:cNvSpPr txBox="1"/>
          <p:nvPr>
            <p:ph idx="4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5" name="Google Shape;455;p75"/>
          <p:cNvSpPr txBox="1"/>
          <p:nvPr>
            <p:ph idx="5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6" name="Google Shape;456;p7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57" name="Google Shape;457;p75"/>
          <p:cNvSpPr txBox="1"/>
          <p:nvPr>
            <p:ph idx="6" type="subTitle"/>
          </p:nvPr>
        </p:nvSpPr>
        <p:spPr>
          <a:xfrm>
            <a:off x="68934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8" name="Google Shape;458;p75"/>
          <p:cNvSpPr/>
          <p:nvPr/>
        </p:nvSpPr>
        <p:spPr>
          <a:xfrm>
            <a:off x="68933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59" name="Google Shape;459;p75"/>
          <p:cNvSpPr/>
          <p:nvPr/>
        </p:nvSpPr>
        <p:spPr>
          <a:xfrm>
            <a:off x="41135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6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62" name="Google Shape;462;p76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63" name="Google Shape;463;p76"/>
          <p:cNvSpPr txBox="1"/>
          <p:nvPr>
            <p:ph idx="1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4" name="Google Shape;464;p76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5" name="Google Shape;465;p76"/>
          <p:cNvSpPr txBox="1"/>
          <p:nvPr>
            <p:ph idx="3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6" name="Google Shape;466;p76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67" name="Google Shape;467;p7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7"/>
          <p:cNvSpPr txBox="1"/>
          <p:nvPr>
            <p:ph idx="1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77"/>
          <p:cNvSpPr txBox="1"/>
          <p:nvPr>
            <p:ph idx="2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7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72" name="Google Shape;472;p77"/>
          <p:cNvSpPr txBox="1"/>
          <p:nvPr>
            <p:ph idx="3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3" name="Google Shape;473;p77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4" name="Google Shape;474;p77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5" name="Google Shape;475;p77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476" name="Google Shape;476;p77"/>
          <p:cNvSpPr txBox="1"/>
          <p:nvPr>
            <p:ph idx="4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7" name="Google Shape;477;p77"/>
          <p:cNvSpPr txBox="1"/>
          <p:nvPr>
            <p:ph idx="5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8" name="Google Shape;478;p77"/>
          <p:cNvSpPr txBox="1"/>
          <p:nvPr>
            <p:ph idx="6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8"/>
          <p:cNvSpPr txBox="1"/>
          <p:nvPr>
            <p:ph idx="1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1" name="Google Shape;481;p78"/>
          <p:cNvSpPr txBox="1"/>
          <p:nvPr>
            <p:ph idx="2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2" name="Google Shape;482;p78"/>
          <p:cNvSpPr txBox="1"/>
          <p:nvPr>
            <p:ph idx="3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78"/>
          <p:cNvSpPr txBox="1"/>
          <p:nvPr>
            <p:ph idx="4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4" name="Google Shape;484;p7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85" name="Google Shape;485;p78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6" name="Google Shape;486;p78"/>
          <p:cNvSpPr txBox="1"/>
          <p:nvPr>
            <p:ph idx="6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9"/>
          <p:cNvSpPr txBox="1"/>
          <p:nvPr>
            <p:ph idx="1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9" name="Google Shape;489;p79"/>
          <p:cNvSpPr txBox="1"/>
          <p:nvPr>
            <p:ph idx="2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0" name="Google Shape;490;p79"/>
          <p:cNvSpPr txBox="1"/>
          <p:nvPr>
            <p:ph idx="3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1" name="Google Shape;491;p79"/>
          <p:cNvSpPr txBox="1"/>
          <p:nvPr>
            <p:ph idx="4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79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3" name="Google Shape;493;p79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4" name="Google Shape;494;p7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80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97" name="Google Shape;497;p80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80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80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80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1" name="Google Shape;501;p80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2" name="Google Shape;502;p80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3" name="Google Shape;503;p80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4" name="Google Shape;504;p80"/>
          <p:cNvSpPr txBox="1"/>
          <p:nvPr>
            <p:ph idx="5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5" name="Google Shape;505;p80"/>
          <p:cNvSpPr txBox="1"/>
          <p:nvPr>
            <p:ph idx="6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6" name="Google Shape;506;p80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07" name="Google Shape;507;p80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80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81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1" name="Google Shape;511;p81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2" name="Google Shape;512;p81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3" name="Google Shape;513;p81"/>
          <p:cNvSpPr txBox="1"/>
          <p:nvPr>
            <p:ph idx="3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514" name="Google Shape;514;p81"/>
          <p:cNvSpPr txBox="1"/>
          <p:nvPr>
            <p:ph idx="4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7" name="Google Shape;517;p82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8" name="Google Shape;518;p82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8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1" name="Google Shape;521;p83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2" name="Google Shape;522;p83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84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5" name="Google Shape;525;p8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6" name="Google Shape;526;p84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85"/>
          <p:cNvSpPr txBox="1"/>
          <p:nvPr>
            <p:ph idx="1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529" name="Google Shape;529;p85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0" name="Google Shape;530;p85"/>
          <p:cNvSpPr txBox="1"/>
          <p:nvPr>
            <p:ph idx="3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531" name="Google Shape;531;p85"/>
          <p:cNvSpPr txBox="1"/>
          <p:nvPr>
            <p:ph idx="4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2" name="Google Shape;532;p8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87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39" name="Google Shape;539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8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42" name="Google Shape;542;p88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8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45" name="Google Shape;545;p89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9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48" name="Google Shape;548;p90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91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1" name="Google Shape;551;p91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2" name="Google Shape;552;p9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53" name="Google Shape;553;p91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92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6" name="Google Shape;556;p92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7" name="Google Shape;557;p9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58" name="Google Shape;558;p92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93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1" name="Google Shape;561;p93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2" name="Google Shape;562;p9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63" name="Google Shape;563;p93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4" name="Google Shape;564;p93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65" name="Google Shape;565;p93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66" name="Google Shape;566;p93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94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9" name="Google Shape;569;p94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0" name="Google Shape;570;p94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1" name="Google Shape;571;p9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572" name="Google Shape;572;p94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3" name="Google Shape;573;p94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94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5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7" name="Google Shape;577;p95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8" name="Google Shape;578;p95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9" name="Google Shape;579;p95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80" name="Google Shape;580;p95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1" name="Google Shape;581;p95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2" name="Google Shape;582;p95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3" name="Google Shape;583;p95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4" name="Google Shape;584;p95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5" name="Google Shape;585;p95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96"/>
          <p:cNvSpPr txBox="1"/>
          <p:nvPr>
            <p:ph idx="1" type="body"/>
          </p:nvPr>
        </p:nvSpPr>
        <p:spPr>
          <a:xfrm>
            <a:off x="457200" y="1607925"/>
            <a:ext cx="3982200" cy="12588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8" name="Google Shape;588;p96"/>
          <p:cNvSpPr txBox="1"/>
          <p:nvPr>
            <p:ph idx="2" type="body"/>
          </p:nvPr>
        </p:nvSpPr>
        <p:spPr>
          <a:xfrm>
            <a:off x="4704701" y="1607925"/>
            <a:ext cx="3982200" cy="12588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89" name="Google Shape;589;p9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 1">
  <p:cSld name="CUSTOM_3_2_1_2_1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97"/>
          <p:cNvSpPr txBox="1"/>
          <p:nvPr>
            <p:ph idx="1" type="subTitle"/>
          </p:nvPr>
        </p:nvSpPr>
        <p:spPr>
          <a:xfrm>
            <a:off x="32369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2" name="Google Shape;592;p97"/>
          <p:cNvSpPr txBox="1"/>
          <p:nvPr>
            <p:ph idx="2" type="subTitle"/>
          </p:nvPr>
        </p:nvSpPr>
        <p:spPr>
          <a:xfrm>
            <a:off x="6016788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" name="Google Shape;593;p97"/>
          <p:cNvSpPr txBox="1"/>
          <p:nvPr>
            <p:ph idx="3" type="subTitle"/>
          </p:nvPr>
        </p:nvSpPr>
        <p:spPr>
          <a:xfrm>
            <a:off x="457175" y="1740525"/>
            <a:ext cx="2359800" cy="47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B5D6B2"/>
                </a:solidFill>
                <a:latin typeface="Inter Black"/>
                <a:ea typeface="Inter Black"/>
                <a:cs typeface="Inter Black"/>
                <a:sym typeface="Int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4" name="Google Shape;594;p97"/>
          <p:cNvSpPr txBox="1"/>
          <p:nvPr>
            <p:ph idx="4" type="body"/>
          </p:nvPr>
        </p:nvSpPr>
        <p:spPr>
          <a:xfrm>
            <a:off x="4572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5" name="Google Shape;595;p97"/>
          <p:cNvSpPr txBox="1"/>
          <p:nvPr>
            <p:ph idx="5" type="body"/>
          </p:nvPr>
        </p:nvSpPr>
        <p:spPr>
          <a:xfrm>
            <a:off x="32370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6" name="Google Shape;596;p97"/>
          <p:cNvSpPr txBox="1"/>
          <p:nvPr>
            <p:ph idx="6" type="body"/>
          </p:nvPr>
        </p:nvSpPr>
        <p:spPr>
          <a:xfrm>
            <a:off x="6016800" y="2215125"/>
            <a:ext cx="2606100" cy="15750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97" name="Google Shape;597;p9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 1">
  <p:cSld name="CUSTOM_3_2_1_1_2"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98"/>
          <p:cNvSpPr/>
          <p:nvPr/>
        </p:nvSpPr>
        <p:spPr>
          <a:xfrm>
            <a:off x="68933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00" name="Google Shape;600;p98"/>
          <p:cNvSpPr txBox="1"/>
          <p:nvPr>
            <p:ph idx="1" type="subTitle"/>
          </p:nvPr>
        </p:nvSpPr>
        <p:spPr>
          <a:xfrm>
            <a:off x="68934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01" name="Google Shape;601;p98"/>
          <p:cNvSpPr/>
          <p:nvPr/>
        </p:nvSpPr>
        <p:spPr>
          <a:xfrm>
            <a:off x="41135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02" name="Google Shape;602;p98"/>
          <p:cNvSpPr txBox="1"/>
          <p:nvPr>
            <p:ph idx="2" type="subTitle"/>
          </p:nvPr>
        </p:nvSpPr>
        <p:spPr>
          <a:xfrm>
            <a:off x="41136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03" name="Google Shape;603;p98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04" name="Google Shape;604;p98"/>
          <p:cNvSpPr txBox="1"/>
          <p:nvPr>
            <p:ph idx="3" type="subTitle"/>
          </p:nvPr>
        </p:nvSpPr>
        <p:spPr>
          <a:xfrm>
            <a:off x="1333800" y="1597025"/>
            <a:ext cx="916800" cy="91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 sz="2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05" name="Google Shape;605;p98"/>
          <p:cNvSpPr txBox="1"/>
          <p:nvPr>
            <p:ph idx="4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6" name="Google Shape;606;p98"/>
          <p:cNvSpPr txBox="1"/>
          <p:nvPr>
            <p:ph idx="5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7" name="Google Shape;607;p98"/>
          <p:cNvSpPr txBox="1"/>
          <p:nvPr>
            <p:ph idx="6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8" name="Google Shape;608;p9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99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1" name="Google Shape;611;p9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12" name="Google Shape;612;p99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13" name="Google Shape;613;p99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14" name="Google Shape;614;p99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15" name="Google Shape;615;p99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6" name="Google Shape;616;p99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100"/>
          <p:cNvSpPr/>
          <p:nvPr/>
        </p:nvSpPr>
        <p:spPr>
          <a:xfrm>
            <a:off x="457313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9" name="Google Shape;619;p100"/>
          <p:cNvSpPr/>
          <p:nvPr/>
        </p:nvSpPr>
        <p:spPr>
          <a:xfrm>
            <a:off x="2547247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620" name="Google Shape;620;p100"/>
          <p:cNvSpPr/>
          <p:nvPr/>
        </p:nvSpPr>
        <p:spPr>
          <a:xfrm>
            <a:off x="4637182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21" name="Google Shape;621;p100"/>
          <p:cNvSpPr txBox="1"/>
          <p:nvPr>
            <p:ph idx="1" type="body"/>
          </p:nvPr>
        </p:nvSpPr>
        <p:spPr>
          <a:xfrm>
            <a:off x="457200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2" name="Google Shape;622;p100"/>
          <p:cNvSpPr txBox="1"/>
          <p:nvPr>
            <p:ph idx="2" type="body"/>
          </p:nvPr>
        </p:nvSpPr>
        <p:spPr>
          <a:xfrm>
            <a:off x="2547247" y="1801725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3" name="Google Shape;623;p100"/>
          <p:cNvSpPr txBox="1"/>
          <p:nvPr>
            <p:ph idx="3" type="body"/>
          </p:nvPr>
        </p:nvSpPr>
        <p:spPr>
          <a:xfrm>
            <a:off x="4637182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4" name="Google Shape;624;p100"/>
          <p:cNvSpPr txBox="1"/>
          <p:nvPr>
            <p:ph idx="4" type="subTitle"/>
          </p:nvPr>
        </p:nvSpPr>
        <p:spPr>
          <a:xfrm>
            <a:off x="457200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5" name="Google Shape;625;p100"/>
          <p:cNvSpPr txBox="1"/>
          <p:nvPr>
            <p:ph idx="5" type="subTitle"/>
          </p:nvPr>
        </p:nvSpPr>
        <p:spPr>
          <a:xfrm>
            <a:off x="2547191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6" name="Google Shape;626;p100"/>
          <p:cNvSpPr txBox="1"/>
          <p:nvPr>
            <p:ph idx="6" type="subTitle"/>
          </p:nvPr>
        </p:nvSpPr>
        <p:spPr>
          <a:xfrm>
            <a:off x="4637182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0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28" name="Google Shape;628;p100"/>
          <p:cNvSpPr/>
          <p:nvPr/>
        </p:nvSpPr>
        <p:spPr>
          <a:xfrm>
            <a:off x="6727126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29" name="Google Shape;629;p100"/>
          <p:cNvSpPr txBox="1"/>
          <p:nvPr>
            <p:ph idx="7" type="body"/>
          </p:nvPr>
        </p:nvSpPr>
        <p:spPr>
          <a:xfrm>
            <a:off x="6727126" y="1801829"/>
            <a:ext cx="1959600" cy="27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0" name="Google Shape;630;p100"/>
          <p:cNvSpPr txBox="1"/>
          <p:nvPr>
            <p:ph idx="8" type="subTitle"/>
          </p:nvPr>
        </p:nvSpPr>
        <p:spPr>
          <a:xfrm>
            <a:off x="6727126" y="1250000"/>
            <a:ext cx="1959600" cy="5940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 1">
  <p:cSld name="CUSTOM_3_2_1_1_1_1_2">
    <p:bg>
      <p:bgPr>
        <a:solidFill>
          <a:schemeClr val="lt2"/>
        </a:solidFill>
      </p:bgPr>
    </p:bg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101"/>
          <p:cNvSpPr/>
          <p:nvPr/>
        </p:nvSpPr>
        <p:spPr>
          <a:xfrm>
            <a:off x="457450" y="1141600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3" name="Google Shape;633;p101"/>
          <p:cNvSpPr/>
          <p:nvPr/>
        </p:nvSpPr>
        <p:spPr>
          <a:xfrm>
            <a:off x="4704574" y="1141600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634" name="Google Shape;634;p101"/>
          <p:cNvSpPr txBox="1"/>
          <p:nvPr>
            <p:ph idx="1" type="body"/>
          </p:nvPr>
        </p:nvSpPr>
        <p:spPr>
          <a:xfrm>
            <a:off x="457225" y="1589847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5" name="Google Shape;635;p101"/>
          <p:cNvSpPr txBox="1"/>
          <p:nvPr>
            <p:ph idx="2" type="body"/>
          </p:nvPr>
        </p:nvSpPr>
        <p:spPr>
          <a:xfrm>
            <a:off x="4704575" y="1589800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6" name="Google Shape;636;p101"/>
          <p:cNvSpPr txBox="1"/>
          <p:nvPr>
            <p:ph idx="3" type="subTitle"/>
          </p:nvPr>
        </p:nvSpPr>
        <p:spPr>
          <a:xfrm>
            <a:off x="457225" y="1141300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7" name="Google Shape;637;p101"/>
          <p:cNvSpPr txBox="1"/>
          <p:nvPr>
            <p:ph idx="4" type="subTitle"/>
          </p:nvPr>
        </p:nvSpPr>
        <p:spPr>
          <a:xfrm>
            <a:off x="4704451" y="1141300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8" name="Google Shape;638;p10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39" name="Google Shape;639;p101"/>
          <p:cNvSpPr/>
          <p:nvPr/>
        </p:nvSpPr>
        <p:spPr>
          <a:xfrm>
            <a:off x="457450" y="2970425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40" name="Google Shape;640;p101"/>
          <p:cNvSpPr/>
          <p:nvPr/>
        </p:nvSpPr>
        <p:spPr>
          <a:xfrm>
            <a:off x="4704574" y="2970425"/>
            <a:ext cx="3982200" cy="17049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641" name="Google Shape;641;p101"/>
          <p:cNvSpPr txBox="1"/>
          <p:nvPr>
            <p:ph idx="5" type="body"/>
          </p:nvPr>
        </p:nvSpPr>
        <p:spPr>
          <a:xfrm>
            <a:off x="457225" y="3418672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2" name="Google Shape;642;p101"/>
          <p:cNvSpPr txBox="1"/>
          <p:nvPr>
            <p:ph idx="6" type="body"/>
          </p:nvPr>
        </p:nvSpPr>
        <p:spPr>
          <a:xfrm>
            <a:off x="4704575" y="3418625"/>
            <a:ext cx="3982200" cy="12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3" name="Google Shape;643;p101"/>
          <p:cNvSpPr txBox="1"/>
          <p:nvPr>
            <p:ph idx="7" type="subTitle"/>
          </p:nvPr>
        </p:nvSpPr>
        <p:spPr>
          <a:xfrm>
            <a:off x="457225" y="2970125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4" name="Google Shape;644;p101"/>
          <p:cNvSpPr txBox="1"/>
          <p:nvPr>
            <p:ph idx="8" type="subTitle"/>
          </p:nvPr>
        </p:nvSpPr>
        <p:spPr>
          <a:xfrm>
            <a:off x="4704451" y="2970125"/>
            <a:ext cx="3982200" cy="4485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102"/>
          <p:cNvSpPr txBox="1"/>
          <p:nvPr>
            <p:ph idx="1" type="body"/>
          </p:nvPr>
        </p:nvSpPr>
        <p:spPr>
          <a:xfrm>
            <a:off x="45720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7" name="Google Shape;647;p102"/>
          <p:cNvSpPr txBox="1"/>
          <p:nvPr>
            <p:ph idx="2" type="subTitle"/>
          </p:nvPr>
        </p:nvSpPr>
        <p:spPr>
          <a:xfrm>
            <a:off x="457200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8" name="Google Shape;648;p10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49" name="Google Shape;649;p102"/>
          <p:cNvSpPr txBox="1"/>
          <p:nvPr>
            <p:ph idx="3" type="body"/>
          </p:nvPr>
        </p:nvSpPr>
        <p:spPr>
          <a:xfrm>
            <a:off x="255293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0" name="Google Shape;650;p102"/>
          <p:cNvSpPr txBox="1"/>
          <p:nvPr>
            <p:ph idx="4" type="subTitle"/>
          </p:nvPr>
        </p:nvSpPr>
        <p:spPr>
          <a:xfrm>
            <a:off x="2552930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1" name="Google Shape;651;p102"/>
          <p:cNvSpPr txBox="1"/>
          <p:nvPr>
            <p:ph idx="5" type="body"/>
          </p:nvPr>
        </p:nvSpPr>
        <p:spPr>
          <a:xfrm>
            <a:off x="4648660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2" name="Google Shape;652;p102"/>
          <p:cNvSpPr txBox="1"/>
          <p:nvPr>
            <p:ph idx="6" type="subTitle"/>
          </p:nvPr>
        </p:nvSpPr>
        <p:spPr>
          <a:xfrm>
            <a:off x="4648660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3" name="Google Shape;653;p102"/>
          <p:cNvSpPr txBox="1"/>
          <p:nvPr>
            <p:ph idx="7" type="body"/>
          </p:nvPr>
        </p:nvSpPr>
        <p:spPr>
          <a:xfrm>
            <a:off x="6744392" y="2132925"/>
            <a:ext cx="19425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4" name="Google Shape;654;p102"/>
          <p:cNvSpPr txBox="1"/>
          <p:nvPr>
            <p:ph idx="8" type="subTitle"/>
          </p:nvPr>
        </p:nvSpPr>
        <p:spPr>
          <a:xfrm>
            <a:off x="6744392" y="1477250"/>
            <a:ext cx="1942500" cy="5313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 1">
  <p:cSld name="CUSTOM_3_2_1_1_1_1_1_2">
    <p:bg>
      <p:bgPr>
        <a:solidFill>
          <a:schemeClr val="lt1"/>
        </a:solid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03"/>
          <p:cNvSpPr txBox="1"/>
          <p:nvPr>
            <p:ph idx="1" type="body"/>
          </p:nvPr>
        </p:nvSpPr>
        <p:spPr>
          <a:xfrm>
            <a:off x="491175" y="1593548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7" name="Google Shape;657;p103"/>
          <p:cNvSpPr txBox="1"/>
          <p:nvPr>
            <p:ph idx="2" type="subTitle"/>
          </p:nvPr>
        </p:nvSpPr>
        <p:spPr>
          <a:xfrm>
            <a:off x="491175" y="1253075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8" name="Google Shape;658;p10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59" name="Google Shape;659;p103"/>
          <p:cNvSpPr txBox="1"/>
          <p:nvPr>
            <p:ph idx="3" type="body"/>
          </p:nvPr>
        </p:nvSpPr>
        <p:spPr>
          <a:xfrm>
            <a:off x="4762105" y="1593548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0" name="Google Shape;660;p103"/>
          <p:cNvSpPr txBox="1"/>
          <p:nvPr>
            <p:ph idx="4" type="subTitle"/>
          </p:nvPr>
        </p:nvSpPr>
        <p:spPr>
          <a:xfrm>
            <a:off x="4762102" y="1253075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1" name="Google Shape;661;p103"/>
          <p:cNvSpPr txBox="1"/>
          <p:nvPr>
            <p:ph idx="5" type="body"/>
          </p:nvPr>
        </p:nvSpPr>
        <p:spPr>
          <a:xfrm>
            <a:off x="491113" y="3393823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2" name="Google Shape;662;p103"/>
          <p:cNvSpPr txBox="1"/>
          <p:nvPr>
            <p:ph idx="6" type="subTitle"/>
          </p:nvPr>
        </p:nvSpPr>
        <p:spPr>
          <a:xfrm>
            <a:off x="491113" y="3053350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3" name="Google Shape;663;p103"/>
          <p:cNvSpPr txBox="1"/>
          <p:nvPr>
            <p:ph idx="7" type="body"/>
          </p:nvPr>
        </p:nvSpPr>
        <p:spPr>
          <a:xfrm>
            <a:off x="4762042" y="3393823"/>
            <a:ext cx="39588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4" name="Google Shape;664;p103"/>
          <p:cNvSpPr txBox="1"/>
          <p:nvPr>
            <p:ph idx="8" type="subTitle"/>
          </p:nvPr>
        </p:nvSpPr>
        <p:spPr>
          <a:xfrm>
            <a:off x="4762040" y="3053350"/>
            <a:ext cx="39588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04"/>
          <p:cNvSpPr txBox="1"/>
          <p:nvPr>
            <p:ph idx="1" type="body"/>
          </p:nvPr>
        </p:nvSpPr>
        <p:spPr>
          <a:xfrm>
            <a:off x="2064350" y="114000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7" name="Google Shape;667;p104"/>
          <p:cNvSpPr txBox="1"/>
          <p:nvPr>
            <p:ph idx="2" type="body"/>
          </p:nvPr>
        </p:nvSpPr>
        <p:spPr>
          <a:xfrm>
            <a:off x="2064350" y="207693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8" name="Google Shape;668;p104"/>
          <p:cNvSpPr txBox="1"/>
          <p:nvPr>
            <p:ph idx="3" type="subTitle"/>
          </p:nvPr>
        </p:nvSpPr>
        <p:spPr>
          <a:xfrm>
            <a:off x="457200" y="1140077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9" name="Google Shape;669;p104"/>
          <p:cNvSpPr txBox="1"/>
          <p:nvPr>
            <p:ph idx="4" type="subTitle"/>
          </p:nvPr>
        </p:nvSpPr>
        <p:spPr>
          <a:xfrm>
            <a:off x="457200" y="2076966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0" name="Google Shape;670;p104"/>
          <p:cNvSpPr txBox="1"/>
          <p:nvPr>
            <p:ph idx="5" type="subTitle"/>
          </p:nvPr>
        </p:nvSpPr>
        <p:spPr>
          <a:xfrm>
            <a:off x="457200" y="3013875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1" name="Google Shape;671;p10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72" name="Google Shape;672;p104"/>
          <p:cNvSpPr txBox="1"/>
          <p:nvPr>
            <p:ph idx="6" type="body"/>
          </p:nvPr>
        </p:nvSpPr>
        <p:spPr>
          <a:xfrm>
            <a:off x="2064350" y="3013870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3" name="Google Shape;673;p104"/>
          <p:cNvSpPr txBox="1"/>
          <p:nvPr>
            <p:ph idx="7" type="subTitle"/>
          </p:nvPr>
        </p:nvSpPr>
        <p:spPr>
          <a:xfrm>
            <a:off x="457200" y="3950775"/>
            <a:ext cx="1404000" cy="75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4" name="Google Shape;674;p104"/>
          <p:cNvSpPr txBox="1"/>
          <p:nvPr>
            <p:ph idx="8" type="body"/>
          </p:nvPr>
        </p:nvSpPr>
        <p:spPr>
          <a:xfrm>
            <a:off x="2064350" y="3950773"/>
            <a:ext cx="61761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5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57.xml"/><Relationship Id="rId2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59.xml"/><Relationship Id="rId23" Type="http://schemas.openxmlformats.org/officeDocument/2006/relationships/slideLayout" Target="../slideLayouts/slideLayout58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25" Type="http://schemas.openxmlformats.org/officeDocument/2006/relationships/theme" Target="../theme/theme7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3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9.xml"/><Relationship Id="rId22" Type="http://schemas.openxmlformats.org/officeDocument/2006/relationships/slideLayout" Target="../slideLayouts/slideLayout81.xml"/><Relationship Id="rId21" Type="http://schemas.openxmlformats.org/officeDocument/2006/relationships/slideLayout" Target="../slideLayouts/slideLayout80.xml"/><Relationship Id="rId23" Type="http://schemas.openxmlformats.org/officeDocument/2006/relationships/theme" Target="../theme/theme8.xml"/><Relationship Id="rId1" Type="http://schemas.openxmlformats.org/officeDocument/2006/relationships/slideLayout" Target="../slideLayouts/slideLayout60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74.xml"/><Relationship Id="rId14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75.xml"/><Relationship Id="rId19" Type="http://schemas.openxmlformats.org/officeDocument/2006/relationships/slideLayout" Target="../slideLayouts/slideLayout78.xml"/><Relationship Id="rId18" Type="http://schemas.openxmlformats.org/officeDocument/2006/relationships/slideLayout" Target="../slideLayouts/slideLayout77.xml"/></Relationships>
</file>

<file path=ppt/slideMasters/_rels/slideMaster5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1.xml"/><Relationship Id="rId22" Type="http://schemas.openxmlformats.org/officeDocument/2006/relationships/slideLayout" Target="../slideLayouts/slideLayout103.xml"/><Relationship Id="rId21" Type="http://schemas.openxmlformats.org/officeDocument/2006/relationships/slideLayout" Target="../slideLayouts/slideLayout102.xml"/><Relationship Id="rId24" Type="http://schemas.openxmlformats.org/officeDocument/2006/relationships/slideLayout" Target="../slideLayouts/slideLayout105.xml"/><Relationship Id="rId23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82.xml"/><Relationship Id="rId2" Type="http://schemas.openxmlformats.org/officeDocument/2006/relationships/slideLayout" Target="../slideLayouts/slideLayout83.xml"/><Relationship Id="rId3" Type="http://schemas.openxmlformats.org/officeDocument/2006/relationships/slideLayout" Target="../slideLayouts/slideLayout84.xml"/><Relationship Id="rId4" Type="http://schemas.openxmlformats.org/officeDocument/2006/relationships/slideLayout" Target="../slideLayouts/slideLayout85.xml"/><Relationship Id="rId9" Type="http://schemas.openxmlformats.org/officeDocument/2006/relationships/slideLayout" Target="../slideLayouts/slideLayout90.xml"/><Relationship Id="rId26" Type="http://schemas.openxmlformats.org/officeDocument/2006/relationships/theme" Target="../theme/theme5.xml"/><Relationship Id="rId25" Type="http://schemas.openxmlformats.org/officeDocument/2006/relationships/slideLayout" Target="../slideLayouts/slideLayout106.xml"/><Relationship Id="rId5" Type="http://schemas.openxmlformats.org/officeDocument/2006/relationships/slideLayout" Target="../slideLayouts/slideLayout86.xml"/><Relationship Id="rId6" Type="http://schemas.openxmlformats.org/officeDocument/2006/relationships/slideLayout" Target="../slideLayouts/slideLayout87.xml"/><Relationship Id="rId7" Type="http://schemas.openxmlformats.org/officeDocument/2006/relationships/slideLayout" Target="../slideLayouts/slideLayout88.xml"/><Relationship Id="rId8" Type="http://schemas.openxmlformats.org/officeDocument/2006/relationships/slideLayout" Target="../slideLayouts/slideLayout89.xml"/><Relationship Id="rId11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1.xml"/><Relationship Id="rId13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3.xml"/><Relationship Id="rId15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95.xml"/><Relationship Id="rId17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97.xml"/><Relationship Id="rId19" Type="http://schemas.openxmlformats.org/officeDocument/2006/relationships/slideLayout" Target="../slideLayouts/slideLayout100.xml"/><Relationship Id="rId18" Type="http://schemas.openxmlformats.org/officeDocument/2006/relationships/slideLayout" Target="../slideLayouts/slideLayout99.xml"/></Relationships>
</file>

<file path=ppt/slideMasters/_rels/slideMaster6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26.xml"/><Relationship Id="rId22" Type="http://schemas.openxmlformats.org/officeDocument/2006/relationships/slideLayout" Target="../slideLayouts/slideLayout128.xml"/><Relationship Id="rId21" Type="http://schemas.openxmlformats.org/officeDocument/2006/relationships/slideLayout" Target="../slideLayouts/slideLayout127.xml"/><Relationship Id="rId23" Type="http://schemas.openxmlformats.org/officeDocument/2006/relationships/theme" Target="../theme/theme3.xml"/><Relationship Id="rId1" Type="http://schemas.openxmlformats.org/officeDocument/2006/relationships/slideLayout" Target="../slideLayouts/slideLayout107.xml"/><Relationship Id="rId2" Type="http://schemas.openxmlformats.org/officeDocument/2006/relationships/slideLayout" Target="../slideLayouts/slideLayout108.xml"/><Relationship Id="rId3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Relationship Id="rId5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2.xml"/><Relationship Id="rId7" Type="http://schemas.openxmlformats.org/officeDocument/2006/relationships/slideLayout" Target="../slideLayouts/slideLayout113.xml"/><Relationship Id="rId8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16.xml"/><Relationship Id="rId13" Type="http://schemas.openxmlformats.org/officeDocument/2006/relationships/slideLayout" Target="../slideLayouts/slideLayout119.xml"/><Relationship Id="rId12" Type="http://schemas.openxmlformats.org/officeDocument/2006/relationships/slideLayout" Target="../slideLayouts/slideLayout118.xml"/><Relationship Id="rId15" Type="http://schemas.openxmlformats.org/officeDocument/2006/relationships/slideLayout" Target="../slideLayouts/slideLayout121.xml"/><Relationship Id="rId14" Type="http://schemas.openxmlformats.org/officeDocument/2006/relationships/slideLayout" Target="../slideLayouts/slideLayout120.xml"/><Relationship Id="rId17" Type="http://schemas.openxmlformats.org/officeDocument/2006/relationships/slideLayout" Target="../slideLayouts/slideLayout123.xml"/><Relationship Id="rId16" Type="http://schemas.openxmlformats.org/officeDocument/2006/relationships/slideLayout" Target="../slideLayouts/slideLayout122.xml"/><Relationship Id="rId19" Type="http://schemas.openxmlformats.org/officeDocument/2006/relationships/slideLayout" Target="../slideLayouts/slideLayout125.xml"/><Relationship Id="rId18" Type="http://schemas.openxmlformats.org/officeDocument/2006/relationships/slideLayout" Target="../slideLayouts/slideLayout124.xml"/></Relationships>
</file>

<file path=ppt/slideMasters/_rels/slideMaster7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48.xml"/><Relationship Id="rId22" Type="http://schemas.openxmlformats.org/officeDocument/2006/relationships/slideLayout" Target="../slideLayouts/slideLayout150.xml"/><Relationship Id="rId21" Type="http://schemas.openxmlformats.org/officeDocument/2006/relationships/slideLayout" Target="../slideLayouts/slideLayout149.xml"/><Relationship Id="rId24" Type="http://schemas.openxmlformats.org/officeDocument/2006/relationships/slideLayout" Target="../slideLayouts/slideLayout152.xml"/><Relationship Id="rId23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29.xml"/><Relationship Id="rId2" Type="http://schemas.openxmlformats.org/officeDocument/2006/relationships/slideLayout" Target="../slideLayouts/slideLayout130.xml"/><Relationship Id="rId3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32.xml"/><Relationship Id="rId9" Type="http://schemas.openxmlformats.org/officeDocument/2006/relationships/slideLayout" Target="../slideLayouts/slideLayout137.xml"/><Relationship Id="rId26" Type="http://schemas.openxmlformats.org/officeDocument/2006/relationships/theme" Target="../theme/theme6.xml"/><Relationship Id="rId25" Type="http://schemas.openxmlformats.org/officeDocument/2006/relationships/slideLayout" Target="../slideLayouts/slideLayout153.xml"/><Relationship Id="rId5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4.xml"/><Relationship Id="rId7" Type="http://schemas.openxmlformats.org/officeDocument/2006/relationships/slideLayout" Target="../slideLayouts/slideLayout135.xml"/><Relationship Id="rId8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39.xml"/><Relationship Id="rId10" Type="http://schemas.openxmlformats.org/officeDocument/2006/relationships/slideLayout" Target="../slideLayouts/slideLayout138.xml"/><Relationship Id="rId13" Type="http://schemas.openxmlformats.org/officeDocument/2006/relationships/slideLayout" Target="../slideLayouts/slideLayout141.xml"/><Relationship Id="rId12" Type="http://schemas.openxmlformats.org/officeDocument/2006/relationships/slideLayout" Target="../slideLayouts/slideLayout140.xml"/><Relationship Id="rId15" Type="http://schemas.openxmlformats.org/officeDocument/2006/relationships/slideLayout" Target="../slideLayouts/slideLayout143.xml"/><Relationship Id="rId14" Type="http://schemas.openxmlformats.org/officeDocument/2006/relationships/slideLayout" Target="../slideLayouts/slideLayout142.xml"/><Relationship Id="rId17" Type="http://schemas.openxmlformats.org/officeDocument/2006/relationships/slideLayout" Target="../slideLayouts/slideLayout145.xml"/><Relationship Id="rId16" Type="http://schemas.openxmlformats.org/officeDocument/2006/relationships/slideLayout" Target="../slideLayouts/slideLayout144.xml"/><Relationship Id="rId19" Type="http://schemas.openxmlformats.org/officeDocument/2006/relationships/slideLayout" Target="../slideLayouts/slideLayout147.xml"/><Relationship Id="rId18" Type="http://schemas.openxmlformats.org/officeDocument/2006/relationships/slideLayout" Target="../slideLayouts/slideLayout1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227" name="Google Shape;22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28" name="Google Shape;228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29" name="Google Shape;22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  <p:sldLayoutId id="2147483704" r:id="rId22"/>
    <p:sldLayoutId id="2147483705" r:id="rId23"/>
    <p:sldLayoutId id="2147483706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85" name="Google Shape;385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6" name="Google Shape;386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19" r:id="rId13"/>
    <p:sldLayoutId id="2147483720" r:id="rId14"/>
    <p:sldLayoutId id="2147483721" r:id="rId15"/>
    <p:sldLayoutId id="2147483722" r:id="rId16"/>
    <p:sldLayoutId id="2147483723" r:id="rId17"/>
    <p:sldLayoutId id="2147483724" r:id="rId18"/>
    <p:sldLayoutId id="2147483725" r:id="rId19"/>
    <p:sldLayoutId id="2147483726" r:id="rId20"/>
    <p:sldLayoutId id="2147483727" r:id="rId21"/>
    <p:sldLayoutId id="2147483728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35" name="Google Shape;535;p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Char char="●"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36" name="Google Shape;536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  <p:sldLayoutId id="2147483746" r:id="rId18"/>
    <p:sldLayoutId id="2147483747" r:id="rId19"/>
    <p:sldLayoutId id="2147483748" r:id="rId20"/>
    <p:sldLayoutId id="2147483749" r:id="rId21"/>
    <p:sldLayoutId id="2147483750" r:id="rId22"/>
    <p:sldLayoutId id="2147483751" r:id="rId23"/>
    <p:sldLayoutId id="2147483752" r:id="rId24"/>
    <p:sldLayoutId id="2147483753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24" name="Google Shape;724;p1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725" name="Google Shape;725;p1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  <p:sldLayoutId id="2147483771" r:id="rId18"/>
    <p:sldLayoutId id="2147483772" r:id="rId19"/>
    <p:sldLayoutId id="2147483773" r:id="rId20"/>
    <p:sldLayoutId id="2147483774" r:id="rId21"/>
    <p:sldLayoutId id="2147483775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74" name="Google Shape;874;p1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anken Grotesk"/>
              <a:buChar char="●"/>
              <a:defRPr sz="1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●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○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anken Grotesk"/>
              <a:buChar char="■"/>
              <a:defRPr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75" name="Google Shape;875;p1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  <p:sldLayoutId id="2147483794" r:id="rId19"/>
    <p:sldLayoutId id="2147483795" r:id="rId20"/>
    <p:sldLayoutId id="2147483796" r:id="rId21"/>
    <p:sldLayoutId id="2147483797" r:id="rId22"/>
    <p:sldLayoutId id="2147483798" r:id="rId23"/>
    <p:sldLayoutId id="2147483799" r:id="rId24"/>
    <p:sldLayoutId id="2147483800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7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sushil.pokhrel@uwaterloo.ca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presentation_title" id="1065" name="Google Shape;1065;p161"/>
          <p:cNvSpPr txBox="1"/>
          <p:nvPr>
            <p:ph type="ctrTitle"/>
          </p:nvPr>
        </p:nvSpPr>
        <p:spPr>
          <a:xfrm>
            <a:off x="288450" y="301175"/>
            <a:ext cx="8505300" cy="206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Cognitive Distraction in Novice Drivers: Analyzing Physiological and Workload Responses</a:t>
            </a:r>
            <a:endParaRPr sz="3100"/>
          </a:p>
        </p:txBody>
      </p:sp>
      <p:sp>
        <p:nvSpPr>
          <p:cNvPr descr="date" id="1066" name="Google Shape;1066;p161"/>
          <p:cNvSpPr txBox="1"/>
          <p:nvPr/>
        </p:nvSpPr>
        <p:spPr>
          <a:xfrm>
            <a:off x="55150" y="3033225"/>
            <a:ext cx="8950800" cy="20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anken Grotesk"/>
                <a:ea typeface="Hanken Grotesk"/>
                <a:cs typeface="Hanken Grotesk"/>
                <a:sym typeface="Hanken Grotesk"/>
              </a:rPr>
              <a:t>Presented by : </a:t>
            </a:r>
            <a:endParaRPr sz="1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Hanken Grotesk"/>
                <a:ea typeface="Hanken Grotesk"/>
                <a:cs typeface="Hanken Grotesk"/>
                <a:sym typeface="Hanken Grotesk"/>
              </a:rPr>
              <a:t>Sushil Pokhrel </a:t>
            </a:r>
            <a:r>
              <a:rPr lang="en" sz="1800">
                <a:latin typeface="Hanken Grotesk"/>
                <a:ea typeface="Hanken Grotesk"/>
                <a:cs typeface="Hanken Grotesk"/>
                <a:sym typeface="Hanken Grotesk"/>
              </a:rPr>
              <a:t>, PhD student , University of Waterloo , ON ,Canada </a:t>
            </a:r>
            <a:endParaRPr sz="1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anken Grotesk"/>
                <a:ea typeface="Hanken Grotesk"/>
                <a:cs typeface="Hanken Grotesk"/>
                <a:sym typeface="Hanken Grotesk"/>
              </a:rPr>
              <a:t>                                               (</a:t>
            </a:r>
            <a:r>
              <a:rPr lang="en" sz="1800" u="sng">
                <a:solidFill>
                  <a:srgbClr val="607D8B"/>
                </a:solidFill>
                <a:latin typeface="Hanken Grotesk"/>
                <a:ea typeface="Hanken Grotesk"/>
                <a:cs typeface="Hanken Grotesk"/>
                <a:sym typeface="Hanken Grotesk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sushil.pokhrel@uwaterloo.ca</a:t>
            </a:r>
            <a:r>
              <a:rPr lang="en" sz="1800">
                <a:latin typeface="Hanken Grotesk"/>
                <a:ea typeface="Hanken Grotesk"/>
                <a:cs typeface="Hanken Grotesk"/>
                <a:sym typeface="Hanken Grotesk"/>
              </a:rPr>
              <a:t> )</a:t>
            </a:r>
            <a:endParaRPr sz="1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anken Grotesk"/>
                <a:ea typeface="Hanken Grotesk"/>
                <a:cs typeface="Hanken Grotesk"/>
                <a:sym typeface="Hanken Grotesk"/>
              </a:rPr>
              <a:t>                                              August 5-6 ,2024 ,</a:t>
            </a:r>
            <a:r>
              <a:rPr lang="en" sz="1800">
                <a:solidFill>
                  <a:srgbClr val="2424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 ISOES 2024 Colorado , USA </a:t>
            </a:r>
            <a:endParaRPr sz="18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1204" name="Google Shape;1204;p170"/>
          <p:cNvSpPr txBox="1"/>
          <p:nvPr>
            <p:ph type="title"/>
          </p:nvPr>
        </p:nvSpPr>
        <p:spPr>
          <a:xfrm>
            <a:off x="97575" y="110300"/>
            <a:ext cx="1569600" cy="39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20"/>
              <a:t>Motion </a:t>
            </a:r>
            <a:r>
              <a:rPr lang="en" sz="2520"/>
              <a:t>Sickness</a:t>
            </a:r>
            <a:r>
              <a:rPr lang="en" sz="2520"/>
              <a:t> </a:t>
            </a:r>
            <a:endParaRPr sz="25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20"/>
              <a:t>Susceptibility :</a:t>
            </a:r>
            <a:endParaRPr sz="2520"/>
          </a:p>
        </p:txBody>
      </p:sp>
      <p:sp>
        <p:nvSpPr>
          <p:cNvPr descr="detail_0" id="1205" name="Google Shape;1205;p170"/>
          <p:cNvSpPr txBox="1"/>
          <p:nvPr/>
        </p:nvSpPr>
        <p:spPr>
          <a:xfrm>
            <a:off x="1932250" y="57325"/>
            <a:ext cx="6851100" cy="43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"/>
              <a:buChar char="●"/>
            </a:pPr>
            <a:r>
              <a:rPr b="1" lang="en" sz="16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Objective</a:t>
            </a:r>
            <a:r>
              <a:rPr lang="en" sz="16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 :Investigate physiological changes linked to motion sickness susceptibility under cognitive load.</a:t>
            </a:r>
            <a:endParaRPr sz="16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Key Finding</a:t>
            </a:r>
            <a:r>
              <a:rPr lang="en" sz="1100"/>
              <a:t>: Participants with higher MSSQ (Motion Sickness Susceptibility Questionnaire) scores showed notable physiological responses:</a:t>
            </a:r>
            <a:endParaRPr sz="1100"/>
          </a:p>
          <a:p>
            <a:pPr indent="-2984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 sz="1100"/>
              <a:t>Increased Electrodermal Activity (EDA)</a:t>
            </a:r>
            <a:r>
              <a:rPr lang="en" sz="1100"/>
              <a:t>: Indicates heightened sympathetic nervous system activation.</a:t>
            </a:r>
            <a:endParaRPr sz="1100"/>
          </a:p>
          <a:p>
            <a:pPr indent="-2984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 sz="1100"/>
              <a:t>Decreased Body Temperature</a:t>
            </a:r>
            <a:r>
              <a:rPr lang="en" sz="1100"/>
              <a:t>: Suggests altered autonomic control.</a:t>
            </a:r>
            <a:endParaRPr sz="1100"/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Statistical Analysis</a:t>
            </a:r>
            <a:r>
              <a:rPr lang="en" sz="1100"/>
              <a:t>:</a:t>
            </a:r>
            <a:endParaRPr sz="1100"/>
          </a:p>
          <a:p>
            <a:pPr indent="-2984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 sz="1100"/>
              <a:t>Effect of MSSQ on EDA</a:t>
            </a:r>
            <a:r>
              <a:rPr lang="en" sz="1100"/>
              <a:t>:</a:t>
            </a:r>
            <a:endParaRPr sz="1100"/>
          </a:p>
          <a:p>
            <a:pPr indent="-298450" lvl="2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ANOVA results: F=14.361,p=0.00028F = 14.361, p = 0.00028F=14.361,p=0.00028</a:t>
            </a:r>
            <a:endParaRPr sz="1100"/>
          </a:p>
          <a:p>
            <a:pPr indent="-2984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 sz="1100"/>
              <a:t>Effect of MSSQ on Body Temperature</a:t>
            </a:r>
            <a:r>
              <a:rPr lang="en" sz="1100"/>
              <a:t>:</a:t>
            </a:r>
            <a:endParaRPr sz="1100"/>
          </a:p>
          <a:p>
            <a:pPr indent="-298450" lvl="2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ANOVA results: F=1219.03,p=5.47×10−51F = 1219.03, p = 5.47 \times 10^{-51}F=1219.03,p=5.47×10−51</a:t>
            </a:r>
            <a:endParaRPr sz="1100"/>
          </a:p>
          <a:p>
            <a:pPr indent="-2984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Implications</a:t>
            </a:r>
            <a:r>
              <a:rPr lang="en" sz="1100"/>
              <a:t>: Higher MSSQ scores are linked to greater physiological stress during cognitive tasks.</a:t>
            </a:r>
            <a:endParaRPr sz="1100"/>
          </a:p>
          <a:p>
            <a:pPr indent="-2984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b="1" lang="en" sz="1100"/>
              <a:t>Need for Interventions</a:t>
            </a:r>
            <a:r>
              <a:rPr lang="en" sz="1100"/>
              <a:t>: These findings highlight the importance of developing strategies to mitigate physiological stress in individuals prone to motion sickness.</a:t>
            </a:r>
            <a:endParaRPr sz="1100"/>
          </a:p>
          <a:p>
            <a:pPr indent="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1210" name="Google Shape;1210;p17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Correlation Analyses</a:t>
            </a:r>
            <a:endParaRPr sz="2520"/>
          </a:p>
        </p:txBody>
      </p:sp>
      <p:sp>
        <p:nvSpPr>
          <p:cNvPr descr="detail_0" id="1211" name="Google Shape;1211;p171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Spearman's correlation analysis showed a significant negative correlation between driving experience and heart rate (rs = -0.45398, p = 0.00253). This suggests that more experienced drivers tend to have lower heart rates during distraction.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detail_1" id="1212" name="Google Shape;1212;p171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The correlation between MSSQ scores and temperature was negative (rs = -0.19740, p = 0.21112). Higher MSSQ scores were associated with lower body temperatures, indicating increased physiological stress among those more prone to motion sickness.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0" id="1213" name="Google Shape;1213;p171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Driving Experience vs HR</a:t>
            </a:r>
            <a:endParaRPr/>
          </a:p>
        </p:txBody>
      </p:sp>
      <p:sp>
        <p:nvSpPr>
          <p:cNvPr descr="header_1" id="1214" name="Google Shape;1214;p171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MSSQ vs Temperature</a:t>
            </a:r>
            <a:endParaRPr/>
          </a:p>
        </p:txBody>
      </p:sp>
      <p:sp>
        <p:nvSpPr>
          <p:cNvPr descr="header_2" id="1215" name="Google Shape;1215;p171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Experience vs EDA</a:t>
            </a:r>
            <a:endParaRPr/>
          </a:p>
        </p:txBody>
      </p:sp>
      <p:sp>
        <p:nvSpPr>
          <p:cNvPr descr="detail_2" id="1216" name="Google Shape;1216;p171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While the correlation between driving experience and electrodermal activity was not statistically significant (rs = -0.13097, p = 0.40839), there was a trend suggesting that more experienced drivers exhibited lower EDA levels during distraction.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detail_0" id="1221" name="Google Shape;1221;p172"/>
          <p:cNvSpPr txBox="1"/>
          <p:nvPr>
            <p:ph idx="1" type="body"/>
          </p:nvPr>
        </p:nvSpPr>
        <p:spPr>
          <a:xfrm>
            <a:off x="558200" y="1934875"/>
            <a:ext cx="3813000" cy="2634300"/>
          </a:xfrm>
          <a:prstGeom prst="rect">
            <a:avLst/>
          </a:prstGeom>
        </p:spPr>
        <p:txBody>
          <a:bodyPr anchorCtr="0" anchor="t" bIns="91425" lIns="45700" spcFirstLastPara="1" rIns="91425" wrap="square" tIns="91425">
            <a:noAutofit/>
          </a:bodyPr>
          <a:lstStyle/>
          <a:p>
            <a:pPr indent="-2413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Mental demand significantly higher during distraction (F=58.64, p&lt;.001).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3429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Physical demand increased under distraction (F=5.37, p=.023).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3429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Temporal demand higher when distracted (F=72.68, p&lt;.001).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0" id="1222" name="Google Shape;1222;p172"/>
          <p:cNvSpPr txBox="1"/>
          <p:nvPr>
            <p:ph idx="3" type="subTitle"/>
          </p:nvPr>
        </p:nvSpPr>
        <p:spPr>
          <a:xfrm>
            <a:off x="558200" y="1164900"/>
            <a:ext cx="3813000" cy="622800"/>
          </a:xfrm>
          <a:prstGeom prst="rect">
            <a:avLst/>
          </a:prstGeom>
        </p:spPr>
        <p:txBody>
          <a:bodyPr anchorCtr="0" anchor="b" bIns="91425" lIns="45700" spcFirstLastPara="1" rIns="13715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ANOVA Results</a:t>
            </a:r>
            <a:endParaRPr sz="1400"/>
          </a:p>
        </p:txBody>
      </p:sp>
      <p:sp>
        <p:nvSpPr>
          <p:cNvPr descr="detail_1" id="1223" name="Google Shape;1223;p172"/>
          <p:cNvSpPr txBox="1"/>
          <p:nvPr>
            <p:ph idx="2" type="body"/>
          </p:nvPr>
        </p:nvSpPr>
        <p:spPr>
          <a:xfrm>
            <a:off x="4796850" y="1934875"/>
            <a:ext cx="3813600" cy="2634300"/>
          </a:xfrm>
          <a:prstGeom prst="rect">
            <a:avLst/>
          </a:prstGeom>
        </p:spPr>
        <p:txBody>
          <a:bodyPr anchorCtr="0" anchor="t" bIns="91425" lIns="45700" spcFirstLastPara="1" rIns="91425" wrap="square" tIns="91425">
            <a:noAutofit/>
          </a:bodyPr>
          <a:lstStyle/>
          <a:p>
            <a:pPr indent="-2413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Performance decreased with distraction (F=26.23, p&lt;.001).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Effort and frustration levels rose during distraction (F=44.09, p&lt;.001; F=18.04, p&lt;.001).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Overall workload significantly higher during distraction tasks.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1" id="1224" name="Google Shape;1224;p172"/>
          <p:cNvSpPr txBox="1"/>
          <p:nvPr>
            <p:ph idx="4" type="subTitle"/>
          </p:nvPr>
        </p:nvSpPr>
        <p:spPr>
          <a:xfrm>
            <a:off x="4796851" y="1164900"/>
            <a:ext cx="3813600" cy="622800"/>
          </a:xfrm>
          <a:prstGeom prst="rect">
            <a:avLst/>
          </a:prstGeom>
        </p:spPr>
        <p:txBody>
          <a:bodyPr anchorCtr="0" anchor="b" bIns="91425" lIns="45700" spcFirstLastPara="1" rIns="13715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Additional Findings</a:t>
            </a:r>
            <a:endParaRPr sz="1400"/>
          </a:p>
        </p:txBody>
      </p:sp>
      <p:sp>
        <p:nvSpPr>
          <p:cNvPr descr="title" id="1225" name="Google Shape;1225;p17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Workload Analysis</a:t>
            </a:r>
            <a:endParaRPr sz="2520"/>
          </a:p>
        </p:txBody>
      </p:sp>
      <p:cxnSp>
        <p:nvCxnSpPr>
          <p:cNvPr id="1226" name="Google Shape;1226;p172"/>
          <p:cNvCxnSpPr/>
          <p:nvPr/>
        </p:nvCxnSpPr>
        <p:spPr>
          <a:xfrm>
            <a:off x="558208" y="1834900"/>
            <a:ext cx="36681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7" name="Google Shape;1227;p172"/>
          <p:cNvCxnSpPr/>
          <p:nvPr/>
        </p:nvCxnSpPr>
        <p:spPr>
          <a:xfrm>
            <a:off x="4796859" y="1834900"/>
            <a:ext cx="36627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detail_1" id="1232" name="Google Shape;1232;p173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10000"/>
            </a:srgbClr>
          </a:solidFill>
        </p:spPr>
        <p:txBody>
          <a:bodyPr anchorCtr="0" anchor="t" bIns="91425" lIns="182875" spcFirstLastPara="1" rIns="13715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Individual differences, such as driving experience and motion sickness susceptibility, play a crucial role in how drivers respond to cognitive distractions.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detail_2" id="1233" name="Google Shape;1233;p173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10000"/>
            </a:srgbClr>
          </a:solidFill>
        </p:spPr>
        <p:txBody>
          <a:bodyPr anchorCtr="0" anchor="t" bIns="91425" lIns="182875" spcFirstLastPara="1" rIns="137150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Personalized interventions tailored to individual driver characteristics are essential for enhancing road safety and mitigating the negative impacts of cognitive distractions.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detail_0" id="1234" name="Google Shape;1234;p173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1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82875" wrap="square" tIns="18287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SzPts val="1018"/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Cognitive distractions significantly increase physiological arousal and perceived workload in young drivers, affecting their driving performance and safety.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title" id="1235" name="Google Shape;1235;p17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Conclusion</a:t>
            </a:r>
            <a:endParaRPr sz="2520"/>
          </a:p>
        </p:txBody>
      </p:sp>
      <p:sp>
        <p:nvSpPr>
          <p:cNvPr id="1236" name="Google Shape;1236;p173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237" name="Google Shape;1237;p173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238" name="Google Shape;1238;p173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1243" name="Google Shape;1243;p174"/>
          <p:cNvSpPr txBox="1"/>
          <p:nvPr>
            <p:ph type="title"/>
          </p:nvPr>
        </p:nvSpPr>
        <p:spPr>
          <a:xfrm>
            <a:off x="457200" y="445025"/>
            <a:ext cx="3204600" cy="23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References</a:t>
            </a:r>
            <a:endParaRPr sz="2520"/>
          </a:p>
        </p:txBody>
      </p:sp>
      <p:sp>
        <p:nvSpPr>
          <p:cNvPr descr="detail_0" id="1244" name="Google Shape;1244;p174"/>
          <p:cNvSpPr txBox="1"/>
          <p:nvPr/>
        </p:nvSpPr>
        <p:spPr>
          <a:xfrm>
            <a:off x="3890175" y="445025"/>
            <a:ext cx="4679400" cy="42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anken Grotesk"/>
              <a:buChar char="●"/>
            </a:pPr>
            <a:r>
              <a:rPr lang="en" sz="9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Ahmadi, N., Sasangohar, F., Nisar, T., Danesh, V., Larsen, E., Sultana, I., &amp; Bosetti, R. (2022). Quantifying Occupational Stress in Intensive Care Unit Nurses: An Applied Naturalistic Study of Correlations Among Stress, Heart Rate, Electrodermal Activity, and Skin Temperature. Human Factors, 64(1), 159–172. https://doi.org/10.1177/00187208211040889</a:t>
            </a:r>
            <a:endParaRPr sz="9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8575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anken Grotesk"/>
              <a:buChar char="●"/>
            </a:pPr>
            <a:r>
              <a:rPr lang="en" sz="9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Ba, S., &amp; Hu, X. (2023). Measuring emotions in education using wearable devices: A systematic review. Computers &amp; Education, 200, 104797. https://doi.org/10.1016/j.compedu.2023.104797</a:t>
            </a:r>
            <a:endParaRPr sz="9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8575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anken Grotesk"/>
              <a:buChar char="●"/>
            </a:pPr>
            <a:r>
              <a:rPr lang="en" sz="9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WHO. (2023). Global status report on road safety 2023. https://www.who.int/teams/social-determinants-of-health/safety-and-mobility/global-status-report-on-road-safety-2023</a:t>
            </a:r>
            <a:endParaRPr sz="9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8575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Hanken Grotesk"/>
              <a:buChar char="●"/>
            </a:pPr>
            <a:r>
              <a:rPr lang="en" sz="9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Qi, Y., Vennu, R., &amp; Pokhrel, R. (2020). Distracted Driving: A Literature Review. FHWA-ICT-20-004. https://doi.org/10.36501/0197-9191/20-005</a:t>
            </a:r>
            <a:endParaRPr sz="9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8575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900"/>
              <a:buFont typeface="Hanken Grotesk"/>
              <a:buChar char="●"/>
            </a:pPr>
            <a:r>
              <a:rPr lang="en" sz="9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Cunningham, M. L., Regan, M. A., &amp; Imberger, K. (2020). Understanding driver distraction associated with specific behavioural interactions with in-vehicle and portable technologies. Journal of the Australasian College of Road Safety, 28(1), 27–40. https://doi.org/10.3316/informit.695045538098973</a:t>
            </a:r>
            <a:endParaRPr sz="9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p175"/>
          <p:cNvSpPr txBox="1"/>
          <p:nvPr>
            <p:ph type="title"/>
          </p:nvPr>
        </p:nvSpPr>
        <p:spPr>
          <a:xfrm>
            <a:off x="457200" y="342900"/>
            <a:ext cx="8229600" cy="594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175"/>
          <p:cNvSpPr/>
          <p:nvPr/>
        </p:nvSpPr>
        <p:spPr>
          <a:xfrm>
            <a:off x="542975" y="2729775"/>
            <a:ext cx="7497900" cy="143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Hanken Grotesk"/>
                <a:ea typeface="Hanken Grotesk"/>
                <a:cs typeface="Hanken Grotesk"/>
                <a:sym typeface="Hanken Grotesk"/>
              </a:rPr>
              <a:t>-Thank you-</a:t>
            </a:r>
            <a:endParaRPr sz="23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0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agenda_0" id="1071" name="Google Shape;1071;p162"/>
          <p:cNvSpPr txBox="1"/>
          <p:nvPr>
            <p:ph idx="1" type="body"/>
          </p:nvPr>
        </p:nvSpPr>
        <p:spPr>
          <a:xfrm>
            <a:off x="457200" y="1017725"/>
            <a:ext cx="42711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Introduction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Study Participants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Experimental Setup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Distraction Scenarios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Post-Drive Evaluation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Physiological Responses: Baseline vs Distracted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072" name="Google Shape;1072;p16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Agenda</a:t>
            </a:r>
            <a:endParaRPr sz="2520"/>
          </a:p>
        </p:txBody>
      </p:sp>
      <p:sp>
        <p:nvSpPr>
          <p:cNvPr descr="agenda_1" id="1073" name="Google Shape;1073;p162"/>
          <p:cNvSpPr txBox="1"/>
          <p:nvPr>
            <p:ph idx="1" type="body"/>
          </p:nvPr>
        </p:nvSpPr>
        <p:spPr>
          <a:xfrm>
            <a:off x="4728400" y="1017600"/>
            <a:ext cx="41148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Impact of Driving Experience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Motion Sickness Susceptibility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Correlation Analyses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Workload Analysis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Conclusion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400"/>
              <a:buFont typeface="Hanken Grotesk"/>
              <a:buChar char="•"/>
            </a:pPr>
            <a:r>
              <a:rPr lang="en" sz="1400">
                <a:latin typeface="Hanken Grotesk"/>
                <a:ea typeface="Hanken Grotesk"/>
                <a:cs typeface="Hanken Grotesk"/>
                <a:sym typeface="Hanken Grotesk"/>
              </a:rPr>
              <a:t>References</a:t>
            </a:r>
            <a:endParaRPr sz="14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1078" name="Google Shape;1078;p163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Introduction</a:t>
            </a:r>
            <a:endParaRPr sz="2520"/>
          </a:p>
        </p:txBody>
      </p:sp>
      <p:sp>
        <p:nvSpPr>
          <p:cNvPr id="1079" name="Google Shape;1079;p163"/>
          <p:cNvSpPr/>
          <p:nvPr/>
        </p:nvSpPr>
        <p:spPr>
          <a:xfrm>
            <a:off x="457306" y="1164900"/>
            <a:ext cx="3995100" cy="3404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0" name="Google Shape;1080;p163"/>
          <p:cNvSpPr/>
          <p:nvPr/>
        </p:nvSpPr>
        <p:spPr>
          <a:xfrm>
            <a:off x="4691800" y="1164900"/>
            <a:ext cx="3995100" cy="3404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detail_0" id="1081" name="Google Shape;1081;p163"/>
          <p:cNvSpPr txBox="1"/>
          <p:nvPr>
            <p:ph idx="1" type="body"/>
          </p:nvPr>
        </p:nvSpPr>
        <p:spPr>
          <a:xfrm>
            <a:off x="457200" y="2143025"/>
            <a:ext cx="3995100" cy="24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WHO reports 1.19 million road traffic deaths annually worldwide.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3429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8% of fatal crashes in the US in 2020 were due to distraction (NHTSA).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3429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Distractions include mobile phone use, eating, and talking to passengers.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0" id="1082" name="Google Shape;1082;p163"/>
          <p:cNvSpPr txBox="1"/>
          <p:nvPr>
            <p:ph idx="4" type="subTitle"/>
          </p:nvPr>
        </p:nvSpPr>
        <p:spPr>
          <a:xfrm>
            <a:off x="457150" y="1634225"/>
            <a:ext cx="3995100" cy="508800"/>
          </a:xfrm>
          <a:prstGeom prst="rect">
            <a:avLst/>
          </a:prstGeom>
        </p:spPr>
        <p:txBody>
          <a:bodyPr anchorCtr="0" anchor="b" bIns="91425" lIns="182875" spcFirstLastPara="1" rIns="13715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accent4"/>
                </a:solidFill>
              </a:rPr>
              <a:t>Significance of Distracted Driving</a:t>
            </a:r>
            <a:endParaRPr sz="1400">
              <a:solidFill>
                <a:schemeClr val="accent4"/>
              </a:solidFill>
            </a:endParaRPr>
          </a:p>
        </p:txBody>
      </p:sp>
      <p:sp>
        <p:nvSpPr>
          <p:cNvPr descr="detail_1" id="1083" name="Google Shape;1083;p163"/>
          <p:cNvSpPr txBox="1"/>
          <p:nvPr>
            <p:ph idx="2" type="body"/>
          </p:nvPr>
        </p:nvSpPr>
        <p:spPr>
          <a:xfrm>
            <a:off x="4691800" y="2143025"/>
            <a:ext cx="3995100" cy="24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7% of drivers aged 15-20 were distracted during fatal crashes (NHTSA).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Young drivers are the most affected group in distraction-related crashes.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342900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Mobile phone use is a major distraction for this age group.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1" id="1084" name="Google Shape;1084;p163"/>
          <p:cNvSpPr txBox="1"/>
          <p:nvPr>
            <p:ph idx="3" type="subTitle"/>
          </p:nvPr>
        </p:nvSpPr>
        <p:spPr>
          <a:xfrm>
            <a:off x="4691750" y="1634225"/>
            <a:ext cx="3995100" cy="508800"/>
          </a:xfrm>
          <a:prstGeom prst="rect">
            <a:avLst/>
          </a:prstGeom>
        </p:spPr>
        <p:txBody>
          <a:bodyPr anchorCtr="0" anchor="b" bIns="91425" lIns="182875" spcFirstLastPara="1" rIns="13715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Impact on Young Drivers</a:t>
            </a:r>
            <a:endParaRPr sz="1400">
              <a:solidFill>
                <a:schemeClr val="accent1"/>
              </a:solidFill>
            </a:endParaRPr>
          </a:p>
        </p:txBody>
      </p:sp>
      <p:pic>
        <p:nvPicPr>
          <p:cNvPr id="1085" name="Google Shape;1085;p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138" y="1332465"/>
            <a:ext cx="274320" cy="274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6" name="Google Shape;1086;p1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2538" y="1332452"/>
            <a:ext cx="274320" cy="274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164"/>
          <p:cNvSpPr/>
          <p:nvPr/>
        </p:nvSpPr>
        <p:spPr>
          <a:xfrm>
            <a:off x="457313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2" name="Google Shape;1092;p164"/>
          <p:cNvSpPr/>
          <p:nvPr/>
        </p:nvSpPr>
        <p:spPr>
          <a:xfrm>
            <a:off x="2547247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093" name="Google Shape;1093;p164"/>
          <p:cNvSpPr/>
          <p:nvPr/>
        </p:nvSpPr>
        <p:spPr>
          <a:xfrm>
            <a:off x="4637182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94" name="Google Shape;1094;p164"/>
          <p:cNvSpPr/>
          <p:nvPr/>
        </p:nvSpPr>
        <p:spPr>
          <a:xfrm>
            <a:off x="6727126" y="1250597"/>
            <a:ext cx="1959600" cy="332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descr="header_2" id="1095" name="Google Shape;1095;p164"/>
          <p:cNvSpPr txBox="1"/>
          <p:nvPr>
            <p:ph idx="6" type="subTitle"/>
          </p:nvPr>
        </p:nvSpPr>
        <p:spPr>
          <a:xfrm>
            <a:off x="4637232" y="1825475"/>
            <a:ext cx="1959600" cy="525300"/>
          </a:xfrm>
          <a:prstGeom prst="rect">
            <a:avLst/>
          </a:prstGeom>
        </p:spPr>
        <p:txBody>
          <a:bodyPr anchorCtr="0" anchor="ctr" bIns="0" lIns="13715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Exclusion Criteria</a:t>
            </a:r>
            <a:endParaRPr/>
          </a:p>
        </p:txBody>
      </p:sp>
      <p:sp>
        <p:nvSpPr>
          <p:cNvPr descr="detail_0" id="1096" name="Google Shape;1096;p164"/>
          <p:cNvSpPr txBox="1"/>
          <p:nvPr>
            <p:ph idx="1" type="body"/>
          </p:nvPr>
        </p:nvSpPr>
        <p:spPr>
          <a:xfrm>
            <a:off x="457250" y="2350708"/>
            <a:ext cx="1959600" cy="22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SzPts val="1018"/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The study involved 42 participants aged 16-23, with a mean age of 20.5 years. The sample included 14 females and 28 males.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0" id="1097" name="Google Shape;1097;p164"/>
          <p:cNvSpPr txBox="1"/>
          <p:nvPr>
            <p:ph idx="4" type="subTitle"/>
          </p:nvPr>
        </p:nvSpPr>
        <p:spPr>
          <a:xfrm>
            <a:off x="457250" y="1825475"/>
            <a:ext cx="19596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Participant Count</a:t>
            </a:r>
            <a:endParaRPr sz="1200"/>
          </a:p>
        </p:txBody>
      </p:sp>
      <p:sp>
        <p:nvSpPr>
          <p:cNvPr descr="header_1" id="1098" name="Google Shape;1098;p164"/>
          <p:cNvSpPr txBox="1"/>
          <p:nvPr>
            <p:ph idx="5" type="subTitle"/>
          </p:nvPr>
        </p:nvSpPr>
        <p:spPr>
          <a:xfrm>
            <a:off x="2547241" y="1825475"/>
            <a:ext cx="19596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13715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Inclusion Criteria</a:t>
            </a:r>
            <a:endParaRPr sz="1200"/>
          </a:p>
        </p:txBody>
      </p:sp>
      <p:sp>
        <p:nvSpPr>
          <p:cNvPr descr="title" id="1099" name="Google Shape;1099;p16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Study Participants</a:t>
            </a:r>
            <a:endParaRPr sz="2520"/>
          </a:p>
        </p:txBody>
      </p:sp>
      <p:sp>
        <p:nvSpPr>
          <p:cNvPr descr="detail_1" id="1100" name="Google Shape;1100;p164"/>
          <p:cNvSpPr txBox="1"/>
          <p:nvPr>
            <p:ph idx="2" type="body"/>
          </p:nvPr>
        </p:nvSpPr>
        <p:spPr>
          <a:xfrm>
            <a:off x="2547297" y="2350625"/>
            <a:ext cx="1959600" cy="2221200"/>
          </a:xfrm>
          <a:prstGeom prst="rect">
            <a:avLst/>
          </a:prstGeom>
        </p:spPr>
        <p:txBody>
          <a:bodyPr anchorCtr="0" anchor="t" bIns="91425" lIns="137150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Participants needed to have a full G Canadian driver's license and less than 15,000 kilometers of driving experience.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detail_2" id="1101" name="Google Shape;1101;p164"/>
          <p:cNvSpPr txBox="1"/>
          <p:nvPr>
            <p:ph idx="3" type="body"/>
          </p:nvPr>
        </p:nvSpPr>
        <p:spPr>
          <a:xfrm>
            <a:off x="4637232" y="2350708"/>
            <a:ext cx="1959600" cy="2221200"/>
          </a:xfrm>
          <a:prstGeom prst="rect">
            <a:avLst/>
          </a:prstGeom>
        </p:spPr>
        <p:txBody>
          <a:bodyPr anchorCtr="0" anchor="t" bIns="91425" lIns="137150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Individuals with known vertigo or high motion sickness susceptibility were excluded to prevent simulator-induced sickness.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detail_3" id="1102" name="Google Shape;1102;p164"/>
          <p:cNvSpPr txBox="1"/>
          <p:nvPr>
            <p:ph idx="7" type="body"/>
          </p:nvPr>
        </p:nvSpPr>
        <p:spPr>
          <a:xfrm>
            <a:off x="6727175" y="2350708"/>
            <a:ext cx="1959600" cy="2221200"/>
          </a:xfrm>
          <a:prstGeom prst="rect">
            <a:avLst/>
          </a:prstGeom>
        </p:spPr>
        <p:txBody>
          <a:bodyPr anchorCtr="0" anchor="t" bIns="91425" lIns="137150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Ethics approval was granted by the University of Waterloo Office of Research Ethics (ORE #40678). All participants signed a consent form.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3" id="1103" name="Google Shape;1103;p164"/>
          <p:cNvSpPr txBox="1"/>
          <p:nvPr>
            <p:ph idx="8" type="subTitle"/>
          </p:nvPr>
        </p:nvSpPr>
        <p:spPr>
          <a:xfrm>
            <a:off x="6727175" y="1825475"/>
            <a:ext cx="1959600" cy="525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Ethics and Consent</a:t>
            </a:r>
            <a:endParaRPr/>
          </a:p>
        </p:txBody>
      </p:sp>
      <p:pic>
        <p:nvPicPr>
          <p:cNvPr id="1104" name="Google Shape;1104;p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88" y="1485990"/>
            <a:ext cx="297175" cy="2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5" name="Google Shape;1105;p1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1554" y="1485990"/>
            <a:ext cx="297175" cy="2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6" name="Google Shape;1106;p1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6888" y="1485990"/>
            <a:ext cx="297175" cy="2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7" name="Google Shape;1107;p1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9221" y="1485990"/>
            <a:ext cx="297175" cy="29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165"/>
          <p:cNvSpPr/>
          <p:nvPr/>
        </p:nvSpPr>
        <p:spPr>
          <a:xfrm>
            <a:off x="0" y="-5700"/>
            <a:ext cx="3204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title" id="1113" name="Google Shape;1113;p165"/>
          <p:cNvSpPr txBox="1"/>
          <p:nvPr>
            <p:ph type="title"/>
          </p:nvPr>
        </p:nvSpPr>
        <p:spPr>
          <a:xfrm>
            <a:off x="3659150" y="446700"/>
            <a:ext cx="5034300" cy="64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Experimental Setup</a:t>
            </a:r>
            <a:endParaRPr sz="2420"/>
          </a:p>
        </p:txBody>
      </p:sp>
      <p:sp>
        <p:nvSpPr>
          <p:cNvPr descr="detail_0" id="1114" name="Google Shape;1114;p165"/>
          <p:cNvSpPr txBox="1"/>
          <p:nvPr>
            <p:ph idx="4294967295" type="body"/>
          </p:nvPr>
        </p:nvSpPr>
        <p:spPr>
          <a:xfrm>
            <a:off x="3659150" y="1638350"/>
            <a:ext cx="5034300" cy="29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3495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Hanken Grotesk SemiBold"/>
              <a:buChar char="●"/>
            </a:pPr>
            <a:r>
              <a:rPr lang="en" sz="10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The study utilized the Carnetsoft Driving Simulator to replicate real-world driving conditions.</a:t>
            </a:r>
            <a:endParaRPr sz="10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34950" lvl="0" marL="4000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Hanken Grotesk SemiBold"/>
              <a:buChar char="●"/>
            </a:pPr>
            <a:r>
              <a:rPr lang="en" sz="10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Participants wore the E4 Empatica Wristband to collect physiological data, including electrodermal activity (EDA), heart rate (HR), and body temperature.</a:t>
            </a:r>
            <a:endParaRPr sz="10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34950" lvl="0" marL="40005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Font typeface="Hanken Grotesk SemiBold"/>
              <a:buChar char="●"/>
            </a:pPr>
            <a:r>
              <a:rPr lang="en" sz="10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Six driving scenarios were designed to include specific latent hazards, enhancing the ecological validity of the experiment.</a:t>
            </a:r>
            <a:endParaRPr sz="10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0" id="1115" name="Google Shape;1115;p165"/>
          <p:cNvSpPr txBox="1"/>
          <p:nvPr>
            <p:ph idx="1" type="subTitle"/>
          </p:nvPr>
        </p:nvSpPr>
        <p:spPr>
          <a:xfrm>
            <a:off x="3659150" y="1091275"/>
            <a:ext cx="5034300" cy="46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Components of the Experimental Setup</a:t>
            </a:r>
            <a:endParaRPr sz="1400"/>
          </a:p>
        </p:txBody>
      </p:sp>
      <p:pic>
        <p:nvPicPr>
          <p:cNvPr id="1116" name="Google Shape;1116;p165"/>
          <p:cNvPicPr preferRelativeResize="0"/>
          <p:nvPr/>
        </p:nvPicPr>
        <p:blipFill rotWithShape="1">
          <a:blip r:embed="rId3">
            <a:alphaModFix/>
          </a:blip>
          <a:srcRect b="0" l="4603" r="4594" t="0"/>
          <a:stretch/>
        </p:blipFill>
        <p:spPr>
          <a:xfrm>
            <a:off x="230400" y="1200150"/>
            <a:ext cx="2743200" cy="2743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166"/>
          <p:cNvSpPr/>
          <p:nvPr/>
        </p:nvSpPr>
        <p:spPr>
          <a:xfrm>
            <a:off x="533400" y="1102025"/>
            <a:ext cx="2348100" cy="2048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2" name="Google Shape;1122;p166"/>
          <p:cNvSpPr/>
          <p:nvPr/>
        </p:nvSpPr>
        <p:spPr>
          <a:xfrm>
            <a:off x="3474163" y="1102075"/>
            <a:ext cx="2348100" cy="2048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3" name="Google Shape;1123;p166"/>
          <p:cNvSpPr/>
          <p:nvPr/>
        </p:nvSpPr>
        <p:spPr>
          <a:xfrm>
            <a:off x="6414888" y="1102075"/>
            <a:ext cx="2348100" cy="2048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124" name="Google Shape;1124;p166"/>
          <p:cNvPicPr preferRelativeResize="0"/>
          <p:nvPr/>
        </p:nvPicPr>
        <p:blipFill rotWithShape="1">
          <a:blip r:embed="rId3">
            <a:alphaModFix/>
          </a:blip>
          <a:srcRect b="6385" l="0" r="0" t="6385"/>
          <a:stretch/>
        </p:blipFill>
        <p:spPr>
          <a:xfrm>
            <a:off x="482550" y="1059875"/>
            <a:ext cx="2348118" cy="204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5" name="Google Shape;1125;p166"/>
          <p:cNvPicPr preferRelativeResize="0"/>
          <p:nvPr/>
        </p:nvPicPr>
        <p:blipFill rotWithShape="1">
          <a:blip r:embed="rId4">
            <a:alphaModFix/>
          </a:blip>
          <a:srcRect b="5823" l="0" r="0" t="5814"/>
          <a:stretch/>
        </p:blipFill>
        <p:spPr>
          <a:xfrm>
            <a:off x="3423290" y="1059875"/>
            <a:ext cx="2348119" cy="2048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6" name="Google Shape;1126;p166"/>
          <p:cNvPicPr preferRelativeResize="0"/>
          <p:nvPr/>
        </p:nvPicPr>
        <p:blipFill rotWithShape="1">
          <a:blip r:embed="rId5">
            <a:alphaModFix/>
          </a:blip>
          <a:srcRect b="0" l="2235" r="2226" t="0"/>
          <a:stretch/>
        </p:blipFill>
        <p:spPr>
          <a:xfrm>
            <a:off x="6364029" y="1059875"/>
            <a:ext cx="2348119" cy="2048199"/>
          </a:xfrm>
          <a:prstGeom prst="rect">
            <a:avLst/>
          </a:prstGeom>
          <a:noFill/>
          <a:ln>
            <a:noFill/>
          </a:ln>
        </p:spPr>
      </p:pic>
      <p:sp>
        <p:nvSpPr>
          <p:cNvPr descr="title" id="1127" name="Google Shape;1127;p16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Distraction Scenarios</a:t>
            </a:r>
            <a:endParaRPr sz="2520"/>
          </a:p>
        </p:txBody>
      </p:sp>
      <p:sp>
        <p:nvSpPr>
          <p:cNvPr descr="detail_0" id="1128" name="Google Shape;1128;p166"/>
          <p:cNvSpPr txBox="1"/>
          <p:nvPr>
            <p:ph idx="1" type="body"/>
          </p:nvPr>
        </p:nvSpPr>
        <p:spPr>
          <a:xfrm>
            <a:off x="457250" y="3553350"/>
            <a:ext cx="2348100" cy="13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latin typeface="Hanken Grotesk"/>
                <a:ea typeface="Hanken Grotesk"/>
                <a:cs typeface="Hanken Grotesk"/>
                <a:sym typeface="Hanken Grotesk"/>
              </a:rPr>
              <a:t>Participants navigated a two-lane highway at 110 km/h, facing a hidden worker behind a bulldozer in the emergency lane.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0" id="1129" name="Google Shape;1129;p166"/>
          <p:cNvSpPr txBox="1"/>
          <p:nvPr>
            <p:ph idx="3" type="subTitle"/>
          </p:nvPr>
        </p:nvSpPr>
        <p:spPr>
          <a:xfrm>
            <a:off x="457250" y="3150225"/>
            <a:ext cx="2348100" cy="44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accent1"/>
                </a:solidFill>
              </a:rPr>
              <a:t>Work Zone Scenario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descr="detail_1" id="1130" name="Google Shape;1130;p166"/>
          <p:cNvSpPr txBox="1"/>
          <p:nvPr>
            <p:ph idx="1" type="body"/>
          </p:nvPr>
        </p:nvSpPr>
        <p:spPr>
          <a:xfrm>
            <a:off x="3397977" y="3553350"/>
            <a:ext cx="2348100" cy="13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latin typeface="Hanken Grotesk"/>
                <a:ea typeface="Hanken Grotesk"/>
                <a:cs typeface="Hanken Grotesk"/>
                <a:sym typeface="Hanken Grotesk"/>
              </a:rPr>
              <a:t>Simulated suburban road with trucks parked along a curve, hiding a pedestrian, requiring vigilance at 80 km/h.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1" id="1131" name="Google Shape;1131;p166"/>
          <p:cNvSpPr txBox="1"/>
          <p:nvPr>
            <p:ph idx="3" type="subTitle"/>
          </p:nvPr>
        </p:nvSpPr>
        <p:spPr>
          <a:xfrm>
            <a:off x="3397977" y="3150225"/>
            <a:ext cx="2348100" cy="44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accent1"/>
                </a:solidFill>
              </a:rPr>
              <a:t>Curve Scenario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descr="detail_2" id="1132" name="Google Shape;1132;p166"/>
          <p:cNvSpPr txBox="1"/>
          <p:nvPr>
            <p:ph idx="1" type="body"/>
          </p:nvPr>
        </p:nvSpPr>
        <p:spPr>
          <a:xfrm>
            <a:off x="6338675" y="3553350"/>
            <a:ext cx="2348100" cy="13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000">
                <a:latin typeface="Hanken Grotesk"/>
                <a:ea typeface="Hanken Grotesk"/>
                <a:cs typeface="Hanken Grotesk"/>
                <a:sym typeface="Hanken Grotesk"/>
              </a:rPr>
              <a:t>Urban intersection with a stop sign obscured by vegetation, testing hazard detection and verbal task performance at 50 km/h.</a:t>
            </a:r>
            <a:endParaRPr sz="10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2" id="1133" name="Google Shape;1133;p166"/>
          <p:cNvSpPr txBox="1"/>
          <p:nvPr>
            <p:ph idx="3" type="subTitle"/>
          </p:nvPr>
        </p:nvSpPr>
        <p:spPr>
          <a:xfrm>
            <a:off x="6338675" y="3150225"/>
            <a:ext cx="2348100" cy="44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accent1"/>
                </a:solidFill>
              </a:rPr>
              <a:t>Stop-Controlled Intersection</a:t>
            </a:r>
            <a:endParaRPr sz="12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1138" name="Google Shape;1138;p167"/>
          <p:cNvSpPr txBox="1"/>
          <p:nvPr>
            <p:ph type="title"/>
          </p:nvPr>
        </p:nvSpPr>
        <p:spPr>
          <a:xfrm>
            <a:off x="457200" y="445025"/>
            <a:ext cx="3204600" cy="23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Post-Drive Evaluation</a:t>
            </a:r>
            <a:endParaRPr sz="2520"/>
          </a:p>
        </p:txBody>
      </p:sp>
      <p:sp>
        <p:nvSpPr>
          <p:cNvPr descr="detail_0" id="1139" name="Google Shape;1139;p167"/>
          <p:cNvSpPr txBox="1"/>
          <p:nvPr/>
        </p:nvSpPr>
        <p:spPr>
          <a:xfrm>
            <a:off x="3890175" y="445025"/>
            <a:ext cx="4679400" cy="42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●"/>
            </a:pPr>
            <a:r>
              <a:rPr lang="en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After completing the driving scenarios, participants filled out the NASA TLX questionnaire to assess their subjective workload.</a:t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Hanken Grotesk"/>
              <a:buChar char="●"/>
            </a:pPr>
            <a:r>
              <a:rPr lang="en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The NASA TLX is a multi-dimensional rating technique measuring mental demand, physical demand, temporal demand, perceived performance, effort, and frustration.</a:t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400"/>
              <a:buFont typeface="Hanken Grotesk"/>
              <a:buChar char="●"/>
            </a:pPr>
            <a:r>
              <a:rPr lang="en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The data collected from the questionnaires were analyzed using various statistical tests to understand the impact of cognitive distractions on subjective workload.</a:t>
            </a:r>
            <a:endParaRPr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4" name="Google Shape;1144;p168"/>
          <p:cNvGrpSpPr/>
          <p:nvPr/>
        </p:nvGrpSpPr>
        <p:grpSpPr>
          <a:xfrm>
            <a:off x="3317150" y="1369244"/>
            <a:ext cx="5369549" cy="2749102"/>
            <a:chOff x="3317150" y="1369244"/>
            <a:chExt cx="5369549" cy="2749102"/>
          </a:xfrm>
        </p:grpSpPr>
        <p:sp>
          <p:nvSpPr>
            <p:cNvPr id="1145" name="Google Shape;1145;p168"/>
            <p:cNvSpPr/>
            <p:nvPr/>
          </p:nvSpPr>
          <p:spPr>
            <a:xfrm>
              <a:off x="3317150" y="4115349"/>
              <a:ext cx="5369549" cy="23"/>
            </a:xfrm>
            <a:custGeom>
              <a:rect b="b" l="l" r="r" t="t"/>
              <a:pathLst>
                <a:path extrusionOk="0" fill="none" h="1" w="262217">
                  <a:moveTo>
                    <a:pt x="1" y="1"/>
                  </a:moveTo>
                  <a:lnTo>
                    <a:pt x="262217" y="1"/>
                  </a:lnTo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68"/>
            <p:cNvSpPr/>
            <p:nvPr/>
          </p:nvSpPr>
          <p:spPr>
            <a:xfrm>
              <a:off x="3317150" y="1369244"/>
              <a:ext cx="20" cy="2746128"/>
            </a:xfrm>
            <a:custGeom>
              <a:rect b="b" l="l" r="r" t="t"/>
              <a:pathLst>
                <a:path extrusionOk="0" fill="none" h="118202" w="1">
                  <a:moveTo>
                    <a:pt x="1" y="118202"/>
                  </a:moveTo>
                  <a:lnTo>
                    <a:pt x="1" y="1"/>
                  </a:lnTo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68"/>
            <p:cNvSpPr/>
            <p:nvPr/>
          </p:nvSpPr>
          <p:spPr>
            <a:xfrm>
              <a:off x="3614156" y="2083736"/>
              <a:ext cx="550845" cy="2034609"/>
            </a:xfrm>
            <a:custGeom>
              <a:rect b="b" l="l" r="r" t="t"/>
              <a:pathLst>
                <a:path extrusionOk="0" fill="none" h="87576" w="26900">
                  <a:moveTo>
                    <a:pt x="26899" y="87575"/>
                  </a:moveTo>
                  <a:lnTo>
                    <a:pt x="1" y="87575"/>
                  </a:lnTo>
                  <a:lnTo>
                    <a:pt x="1" y="0"/>
                  </a:lnTo>
                  <a:lnTo>
                    <a:pt x="26899" y="0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168"/>
            <p:cNvSpPr/>
            <p:nvPr/>
          </p:nvSpPr>
          <p:spPr>
            <a:xfrm>
              <a:off x="3614156" y="2083736"/>
              <a:ext cx="550845" cy="2034609"/>
            </a:xfrm>
            <a:custGeom>
              <a:rect b="b" l="l" r="r" t="t"/>
              <a:pathLst>
                <a:path extrusionOk="0" h="87576" w="26900">
                  <a:moveTo>
                    <a:pt x="1" y="0"/>
                  </a:moveTo>
                  <a:lnTo>
                    <a:pt x="1" y="87575"/>
                  </a:lnTo>
                  <a:lnTo>
                    <a:pt x="26899" y="87575"/>
                  </a:lnTo>
                  <a:lnTo>
                    <a:pt x="2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168"/>
            <p:cNvSpPr/>
            <p:nvPr/>
          </p:nvSpPr>
          <p:spPr>
            <a:xfrm>
              <a:off x="4459364" y="2145581"/>
              <a:ext cx="550394" cy="1972765"/>
            </a:xfrm>
            <a:custGeom>
              <a:rect b="b" l="l" r="r" t="t"/>
              <a:pathLst>
                <a:path extrusionOk="0" fill="none" h="84914" w="26878">
                  <a:moveTo>
                    <a:pt x="26878" y="84913"/>
                  </a:moveTo>
                  <a:lnTo>
                    <a:pt x="0" y="84913"/>
                  </a:lnTo>
                  <a:lnTo>
                    <a:pt x="0" y="0"/>
                  </a:lnTo>
                  <a:lnTo>
                    <a:pt x="26878" y="0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168"/>
            <p:cNvSpPr/>
            <p:nvPr/>
          </p:nvSpPr>
          <p:spPr>
            <a:xfrm>
              <a:off x="4459364" y="2145581"/>
              <a:ext cx="550394" cy="1972765"/>
            </a:xfrm>
            <a:custGeom>
              <a:rect b="b" l="l" r="r" t="t"/>
              <a:pathLst>
                <a:path extrusionOk="0" h="84914" w="26878">
                  <a:moveTo>
                    <a:pt x="0" y="0"/>
                  </a:moveTo>
                  <a:lnTo>
                    <a:pt x="0" y="84913"/>
                  </a:lnTo>
                  <a:lnTo>
                    <a:pt x="26878" y="84913"/>
                  </a:lnTo>
                  <a:lnTo>
                    <a:pt x="268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168"/>
            <p:cNvSpPr/>
            <p:nvPr/>
          </p:nvSpPr>
          <p:spPr>
            <a:xfrm>
              <a:off x="5304123" y="2089660"/>
              <a:ext cx="550845" cy="2028685"/>
            </a:xfrm>
            <a:custGeom>
              <a:rect b="b" l="l" r="r" t="t"/>
              <a:pathLst>
                <a:path extrusionOk="0" fill="none" h="87321" w="26900">
                  <a:moveTo>
                    <a:pt x="26900" y="87320"/>
                  </a:moveTo>
                  <a:lnTo>
                    <a:pt x="1" y="87320"/>
                  </a:lnTo>
                  <a:lnTo>
                    <a:pt x="1" y="1"/>
                  </a:lnTo>
                  <a:lnTo>
                    <a:pt x="26900" y="1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168"/>
            <p:cNvSpPr/>
            <p:nvPr/>
          </p:nvSpPr>
          <p:spPr>
            <a:xfrm>
              <a:off x="5304123" y="2089660"/>
              <a:ext cx="550845" cy="2028685"/>
            </a:xfrm>
            <a:custGeom>
              <a:rect b="b" l="l" r="r" t="t"/>
              <a:pathLst>
                <a:path extrusionOk="0" h="87321" w="26900">
                  <a:moveTo>
                    <a:pt x="1" y="1"/>
                  </a:moveTo>
                  <a:lnTo>
                    <a:pt x="1" y="87320"/>
                  </a:lnTo>
                  <a:lnTo>
                    <a:pt x="26900" y="87320"/>
                  </a:lnTo>
                  <a:lnTo>
                    <a:pt x="269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168"/>
            <p:cNvSpPr/>
            <p:nvPr/>
          </p:nvSpPr>
          <p:spPr>
            <a:xfrm>
              <a:off x="6154574" y="2262835"/>
              <a:ext cx="550824" cy="1855510"/>
            </a:xfrm>
            <a:custGeom>
              <a:rect b="b" l="l" r="r" t="t"/>
              <a:pathLst>
                <a:path extrusionOk="0" fill="none" h="79867" w="26899">
                  <a:moveTo>
                    <a:pt x="26899" y="79866"/>
                  </a:moveTo>
                  <a:lnTo>
                    <a:pt x="0" y="79866"/>
                  </a:lnTo>
                  <a:lnTo>
                    <a:pt x="0" y="1"/>
                  </a:lnTo>
                  <a:lnTo>
                    <a:pt x="26899" y="1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168"/>
            <p:cNvSpPr/>
            <p:nvPr/>
          </p:nvSpPr>
          <p:spPr>
            <a:xfrm>
              <a:off x="6154574" y="2262835"/>
              <a:ext cx="550824" cy="1855510"/>
            </a:xfrm>
            <a:custGeom>
              <a:rect b="b" l="l" r="r" t="t"/>
              <a:pathLst>
                <a:path extrusionOk="0" h="79867" w="26899">
                  <a:moveTo>
                    <a:pt x="0" y="1"/>
                  </a:moveTo>
                  <a:lnTo>
                    <a:pt x="0" y="79866"/>
                  </a:lnTo>
                  <a:lnTo>
                    <a:pt x="26899" y="79866"/>
                  </a:lnTo>
                  <a:lnTo>
                    <a:pt x="268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168"/>
            <p:cNvSpPr/>
            <p:nvPr/>
          </p:nvSpPr>
          <p:spPr>
            <a:xfrm>
              <a:off x="6999762" y="2392984"/>
              <a:ext cx="550415" cy="1725362"/>
            </a:xfrm>
            <a:custGeom>
              <a:rect b="b" l="l" r="r" t="t"/>
              <a:pathLst>
                <a:path extrusionOk="0" fill="none" h="74265" w="26879">
                  <a:moveTo>
                    <a:pt x="26878" y="74264"/>
                  </a:moveTo>
                  <a:lnTo>
                    <a:pt x="1" y="74264"/>
                  </a:lnTo>
                  <a:lnTo>
                    <a:pt x="1" y="0"/>
                  </a:lnTo>
                  <a:lnTo>
                    <a:pt x="26878" y="0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168"/>
            <p:cNvSpPr/>
            <p:nvPr/>
          </p:nvSpPr>
          <p:spPr>
            <a:xfrm>
              <a:off x="6999762" y="2392984"/>
              <a:ext cx="550415" cy="1725362"/>
            </a:xfrm>
            <a:custGeom>
              <a:rect b="b" l="l" r="r" t="t"/>
              <a:pathLst>
                <a:path extrusionOk="0" h="74265" w="26879">
                  <a:moveTo>
                    <a:pt x="1" y="0"/>
                  </a:moveTo>
                  <a:lnTo>
                    <a:pt x="1" y="74264"/>
                  </a:lnTo>
                  <a:lnTo>
                    <a:pt x="26878" y="74264"/>
                  </a:lnTo>
                  <a:lnTo>
                    <a:pt x="268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168"/>
            <p:cNvSpPr/>
            <p:nvPr/>
          </p:nvSpPr>
          <p:spPr>
            <a:xfrm>
              <a:off x="7844541" y="2918457"/>
              <a:ext cx="550845" cy="1199889"/>
            </a:xfrm>
            <a:custGeom>
              <a:rect b="b" l="l" r="r" t="t"/>
              <a:pathLst>
                <a:path extrusionOk="0" fill="none" h="51647" w="26900">
                  <a:moveTo>
                    <a:pt x="26899" y="51646"/>
                  </a:moveTo>
                  <a:lnTo>
                    <a:pt x="0" y="51646"/>
                  </a:lnTo>
                  <a:lnTo>
                    <a:pt x="0" y="0"/>
                  </a:lnTo>
                  <a:lnTo>
                    <a:pt x="26899" y="0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168"/>
            <p:cNvSpPr/>
            <p:nvPr/>
          </p:nvSpPr>
          <p:spPr>
            <a:xfrm>
              <a:off x="7844541" y="2918457"/>
              <a:ext cx="550845" cy="1199889"/>
            </a:xfrm>
            <a:custGeom>
              <a:rect b="b" l="l" r="r" t="t"/>
              <a:pathLst>
                <a:path extrusionOk="0" h="51647" w="26900">
                  <a:moveTo>
                    <a:pt x="0" y="0"/>
                  </a:moveTo>
                  <a:lnTo>
                    <a:pt x="0" y="51646"/>
                  </a:lnTo>
                  <a:lnTo>
                    <a:pt x="26899" y="51646"/>
                  </a:lnTo>
                  <a:lnTo>
                    <a:pt x="2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168"/>
            <p:cNvSpPr/>
            <p:nvPr/>
          </p:nvSpPr>
          <p:spPr>
            <a:xfrm>
              <a:off x="3614156" y="1452858"/>
              <a:ext cx="550845" cy="630902"/>
            </a:xfrm>
            <a:custGeom>
              <a:rect b="b" l="l" r="r" t="t"/>
              <a:pathLst>
                <a:path extrusionOk="0" fill="none" h="27156" w="26900">
                  <a:moveTo>
                    <a:pt x="26899" y="27155"/>
                  </a:moveTo>
                  <a:lnTo>
                    <a:pt x="1" y="27155"/>
                  </a:lnTo>
                  <a:lnTo>
                    <a:pt x="1" y="1"/>
                  </a:lnTo>
                  <a:lnTo>
                    <a:pt x="26899" y="1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168"/>
            <p:cNvSpPr/>
            <p:nvPr/>
          </p:nvSpPr>
          <p:spPr>
            <a:xfrm>
              <a:off x="3614156" y="1452858"/>
              <a:ext cx="550845" cy="630902"/>
            </a:xfrm>
            <a:custGeom>
              <a:rect b="b" l="l" r="r" t="t"/>
              <a:pathLst>
                <a:path extrusionOk="0" h="27156" w="26900">
                  <a:moveTo>
                    <a:pt x="1" y="1"/>
                  </a:moveTo>
                  <a:lnTo>
                    <a:pt x="1" y="27155"/>
                  </a:lnTo>
                  <a:lnTo>
                    <a:pt x="26899" y="27155"/>
                  </a:lnTo>
                  <a:lnTo>
                    <a:pt x="26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168"/>
            <p:cNvSpPr/>
            <p:nvPr/>
          </p:nvSpPr>
          <p:spPr>
            <a:xfrm>
              <a:off x="4459364" y="1693825"/>
              <a:ext cx="550394" cy="451779"/>
            </a:xfrm>
            <a:custGeom>
              <a:rect b="b" l="l" r="r" t="t"/>
              <a:pathLst>
                <a:path extrusionOk="0" fill="none" h="19446" w="26878">
                  <a:moveTo>
                    <a:pt x="26878" y="19445"/>
                  </a:moveTo>
                  <a:lnTo>
                    <a:pt x="0" y="19445"/>
                  </a:lnTo>
                  <a:lnTo>
                    <a:pt x="0" y="1"/>
                  </a:lnTo>
                  <a:lnTo>
                    <a:pt x="26878" y="1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168"/>
            <p:cNvSpPr/>
            <p:nvPr/>
          </p:nvSpPr>
          <p:spPr>
            <a:xfrm>
              <a:off x="4459364" y="1693825"/>
              <a:ext cx="550394" cy="451779"/>
            </a:xfrm>
            <a:custGeom>
              <a:rect b="b" l="l" r="r" t="t"/>
              <a:pathLst>
                <a:path extrusionOk="0" h="19446" w="26878">
                  <a:moveTo>
                    <a:pt x="0" y="1"/>
                  </a:moveTo>
                  <a:lnTo>
                    <a:pt x="0" y="19445"/>
                  </a:lnTo>
                  <a:lnTo>
                    <a:pt x="26878" y="19445"/>
                  </a:lnTo>
                  <a:lnTo>
                    <a:pt x="268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168"/>
            <p:cNvSpPr/>
            <p:nvPr/>
          </p:nvSpPr>
          <p:spPr>
            <a:xfrm>
              <a:off x="5304123" y="1619620"/>
              <a:ext cx="550845" cy="470063"/>
            </a:xfrm>
            <a:custGeom>
              <a:rect b="b" l="l" r="r" t="t"/>
              <a:pathLst>
                <a:path extrusionOk="0" fill="none" h="20233" w="26900">
                  <a:moveTo>
                    <a:pt x="26900" y="20233"/>
                  </a:moveTo>
                  <a:lnTo>
                    <a:pt x="1" y="20233"/>
                  </a:lnTo>
                  <a:lnTo>
                    <a:pt x="1" y="0"/>
                  </a:lnTo>
                  <a:lnTo>
                    <a:pt x="26900" y="0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168"/>
            <p:cNvSpPr/>
            <p:nvPr/>
          </p:nvSpPr>
          <p:spPr>
            <a:xfrm>
              <a:off x="5304123" y="1619620"/>
              <a:ext cx="550845" cy="470063"/>
            </a:xfrm>
            <a:custGeom>
              <a:rect b="b" l="l" r="r" t="t"/>
              <a:pathLst>
                <a:path extrusionOk="0" h="20233" w="26900">
                  <a:moveTo>
                    <a:pt x="1" y="0"/>
                  </a:moveTo>
                  <a:lnTo>
                    <a:pt x="1" y="20233"/>
                  </a:lnTo>
                  <a:lnTo>
                    <a:pt x="26900" y="20233"/>
                  </a:lnTo>
                  <a:lnTo>
                    <a:pt x="269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168"/>
            <p:cNvSpPr/>
            <p:nvPr/>
          </p:nvSpPr>
          <p:spPr>
            <a:xfrm>
              <a:off x="6154574" y="1650775"/>
              <a:ext cx="550824" cy="612083"/>
            </a:xfrm>
            <a:custGeom>
              <a:rect b="b" l="l" r="r" t="t"/>
              <a:pathLst>
                <a:path extrusionOk="0" fill="none" h="26346" w="26899">
                  <a:moveTo>
                    <a:pt x="26899" y="26346"/>
                  </a:moveTo>
                  <a:lnTo>
                    <a:pt x="0" y="26346"/>
                  </a:lnTo>
                  <a:lnTo>
                    <a:pt x="0" y="1"/>
                  </a:lnTo>
                  <a:lnTo>
                    <a:pt x="26899" y="1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168"/>
            <p:cNvSpPr/>
            <p:nvPr/>
          </p:nvSpPr>
          <p:spPr>
            <a:xfrm>
              <a:off x="6154574" y="1650775"/>
              <a:ext cx="550824" cy="612083"/>
            </a:xfrm>
            <a:custGeom>
              <a:rect b="b" l="l" r="r" t="t"/>
              <a:pathLst>
                <a:path extrusionOk="0" h="26346" w="26899">
                  <a:moveTo>
                    <a:pt x="0" y="1"/>
                  </a:moveTo>
                  <a:lnTo>
                    <a:pt x="0" y="26346"/>
                  </a:lnTo>
                  <a:lnTo>
                    <a:pt x="26899" y="26346"/>
                  </a:lnTo>
                  <a:lnTo>
                    <a:pt x="26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168"/>
            <p:cNvSpPr/>
            <p:nvPr/>
          </p:nvSpPr>
          <p:spPr>
            <a:xfrm>
              <a:off x="6999762" y="1409320"/>
              <a:ext cx="550415" cy="983687"/>
            </a:xfrm>
            <a:custGeom>
              <a:rect b="b" l="l" r="r" t="t"/>
              <a:pathLst>
                <a:path extrusionOk="0" fill="none" h="42341" w="26879">
                  <a:moveTo>
                    <a:pt x="26878" y="42340"/>
                  </a:moveTo>
                  <a:lnTo>
                    <a:pt x="1" y="42340"/>
                  </a:lnTo>
                  <a:lnTo>
                    <a:pt x="1" y="1"/>
                  </a:lnTo>
                  <a:lnTo>
                    <a:pt x="26878" y="1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168"/>
            <p:cNvSpPr/>
            <p:nvPr/>
          </p:nvSpPr>
          <p:spPr>
            <a:xfrm>
              <a:off x="6999762" y="1409320"/>
              <a:ext cx="550415" cy="983687"/>
            </a:xfrm>
            <a:custGeom>
              <a:rect b="b" l="l" r="r" t="t"/>
              <a:pathLst>
                <a:path extrusionOk="0" h="42341" w="26879">
                  <a:moveTo>
                    <a:pt x="1" y="1"/>
                  </a:moveTo>
                  <a:lnTo>
                    <a:pt x="1" y="42340"/>
                  </a:lnTo>
                  <a:lnTo>
                    <a:pt x="26878" y="42340"/>
                  </a:lnTo>
                  <a:lnTo>
                    <a:pt x="268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168"/>
            <p:cNvSpPr/>
            <p:nvPr/>
          </p:nvSpPr>
          <p:spPr>
            <a:xfrm>
              <a:off x="7844541" y="1867000"/>
              <a:ext cx="550845" cy="1051480"/>
            </a:xfrm>
            <a:custGeom>
              <a:rect b="b" l="l" r="r" t="t"/>
              <a:pathLst>
                <a:path extrusionOk="0" fill="none" h="45259" w="26900">
                  <a:moveTo>
                    <a:pt x="26899" y="45258"/>
                  </a:moveTo>
                  <a:lnTo>
                    <a:pt x="0" y="45258"/>
                  </a:lnTo>
                  <a:lnTo>
                    <a:pt x="0" y="1"/>
                  </a:lnTo>
                  <a:lnTo>
                    <a:pt x="26899" y="1"/>
                  </a:ln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168"/>
            <p:cNvSpPr/>
            <p:nvPr/>
          </p:nvSpPr>
          <p:spPr>
            <a:xfrm>
              <a:off x="7844541" y="1867000"/>
              <a:ext cx="550845" cy="1051480"/>
            </a:xfrm>
            <a:custGeom>
              <a:rect b="b" l="l" r="r" t="t"/>
              <a:pathLst>
                <a:path extrusionOk="0" h="45259" w="26900">
                  <a:moveTo>
                    <a:pt x="0" y="1"/>
                  </a:moveTo>
                  <a:lnTo>
                    <a:pt x="0" y="45258"/>
                  </a:lnTo>
                  <a:lnTo>
                    <a:pt x="26899" y="45258"/>
                  </a:lnTo>
                  <a:lnTo>
                    <a:pt x="268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168"/>
            <p:cNvSpPr/>
            <p:nvPr/>
          </p:nvSpPr>
          <p:spPr>
            <a:xfrm>
              <a:off x="3614156" y="1391013"/>
              <a:ext cx="550845" cy="61868"/>
            </a:xfrm>
            <a:custGeom>
              <a:rect b="b" l="l" r="r" t="t"/>
              <a:pathLst>
                <a:path extrusionOk="0" fill="none" h="2663" w="26900">
                  <a:moveTo>
                    <a:pt x="26899" y="2663"/>
                  </a:moveTo>
                  <a:lnTo>
                    <a:pt x="1" y="2663"/>
                  </a:lnTo>
                  <a:lnTo>
                    <a:pt x="1" y="533"/>
                  </a:lnTo>
                  <a:cubicBezTo>
                    <a:pt x="1" y="235"/>
                    <a:pt x="235" y="1"/>
                    <a:pt x="533" y="1"/>
                  </a:cubicBezTo>
                  <a:lnTo>
                    <a:pt x="26367" y="1"/>
                  </a:lnTo>
                  <a:cubicBezTo>
                    <a:pt x="26644" y="1"/>
                    <a:pt x="26899" y="235"/>
                    <a:pt x="26899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168"/>
            <p:cNvSpPr/>
            <p:nvPr/>
          </p:nvSpPr>
          <p:spPr>
            <a:xfrm>
              <a:off x="3614156" y="1391013"/>
              <a:ext cx="550845" cy="61868"/>
            </a:xfrm>
            <a:custGeom>
              <a:rect b="b" l="l" r="r" t="t"/>
              <a:pathLst>
                <a:path extrusionOk="0" h="2663" w="26900">
                  <a:moveTo>
                    <a:pt x="533" y="1"/>
                  </a:moveTo>
                  <a:cubicBezTo>
                    <a:pt x="235" y="1"/>
                    <a:pt x="1" y="235"/>
                    <a:pt x="1" y="533"/>
                  </a:cubicBezTo>
                  <a:lnTo>
                    <a:pt x="1" y="2663"/>
                  </a:lnTo>
                  <a:lnTo>
                    <a:pt x="26899" y="2663"/>
                  </a:lnTo>
                  <a:lnTo>
                    <a:pt x="26899" y="533"/>
                  </a:lnTo>
                  <a:cubicBezTo>
                    <a:pt x="26899" y="235"/>
                    <a:pt x="26644" y="1"/>
                    <a:pt x="2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168"/>
            <p:cNvSpPr/>
            <p:nvPr/>
          </p:nvSpPr>
          <p:spPr>
            <a:xfrm>
              <a:off x="4459364" y="1391013"/>
              <a:ext cx="550394" cy="302836"/>
            </a:xfrm>
            <a:custGeom>
              <a:rect b="b" l="l" r="r" t="t"/>
              <a:pathLst>
                <a:path extrusionOk="0" fill="none" h="13035" w="26878">
                  <a:moveTo>
                    <a:pt x="26878" y="13035"/>
                  </a:moveTo>
                  <a:lnTo>
                    <a:pt x="0" y="13035"/>
                  </a:lnTo>
                  <a:lnTo>
                    <a:pt x="0" y="533"/>
                  </a:lnTo>
                  <a:cubicBezTo>
                    <a:pt x="0" y="235"/>
                    <a:pt x="235" y="1"/>
                    <a:pt x="533" y="1"/>
                  </a:cubicBezTo>
                  <a:lnTo>
                    <a:pt x="26345" y="1"/>
                  </a:lnTo>
                  <a:cubicBezTo>
                    <a:pt x="26644" y="1"/>
                    <a:pt x="26878" y="235"/>
                    <a:pt x="26878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168"/>
            <p:cNvSpPr/>
            <p:nvPr/>
          </p:nvSpPr>
          <p:spPr>
            <a:xfrm>
              <a:off x="4459364" y="1391013"/>
              <a:ext cx="550394" cy="302836"/>
            </a:xfrm>
            <a:custGeom>
              <a:rect b="b" l="l" r="r" t="t"/>
              <a:pathLst>
                <a:path extrusionOk="0" h="13035" w="26878">
                  <a:moveTo>
                    <a:pt x="533" y="1"/>
                  </a:moveTo>
                  <a:cubicBezTo>
                    <a:pt x="235" y="1"/>
                    <a:pt x="0" y="235"/>
                    <a:pt x="0" y="533"/>
                  </a:cubicBezTo>
                  <a:lnTo>
                    <a:pt x="0" y="13035"/>
                  </a:lnTo>
                  <a:lnTo>
                    <a:pt x="26878" y="13035"/>
                  </a:lnTo>
                  <a:lnTo>
                    <a:pt x="26878" y="533"/>
                  </a:lnTo>
                  <a:cubicBezTo>
                    <a:pt x="26878" y="235"/>
                    <a:pt x="26644" y="1"/>
                    <a:pt x="263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168"/>
            <p:cNvSpPr/>
            <p:nvPr/>
          </p:nvSpPr>
          <p:spPr>
            <a:xfrm>
              <a:off x="5304123" y="1391013"/>
              <a:ext cx="550845" cy="228631"/>
            </a:xfrm>
            <a:custGeom>
              <a:rect b="b" l="l" r="r" t="t"/>
              <a:pathLst>
                <a:path extrusionOk="0" fill="none" h="9841" w="26900">
                  <a:moveTo>
                    <a:pt x="26900" y="9840"/>
                  </a:moveTo>
                  <a:lnTo>
                    <a:pt x="1" y="9840"/>
                  </a:lnTo>
                  <a:lnTo>
                    <a:pt x="1" y="533"/>
                  </a:lnTo>
                  <a:cubicBezTo>
                    <a:pt x="1" y="235"/>
                    <a:pt x="235" y="1"/>
                    <a:pt x="533" y="1"/>
                  </a:cubicBezTo>
                  <a:lnTo>
                    <a:pt x="26367" y="1"/>
                  </a:lnTo>
                  <a:cubicBezTo>
                    <a:pt x="26644" y="1"/>
                    <a:pt x="26900" y="235"/>
                    <a:pt x="26900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168"/>
            <p:cNvSpPr/>
            <p:nvPr/>
          </p:nvSpPr>
          <p:spPr>
            <a:xfrm>
              <a:off x="5304123" y="1391013"/>
              <a:ext cx="550845" cy="228631"/>
            </a:xfrm>
            <a:custGeom>
              <a:rect b="b" l="l" r="r" t="t"/>
              <a:pathLst>
                <a:path extrusionOk="0" h="9841" w="26900">
                  <a:moveTo>
                    <a:pt x="533" y="1"/>
                  </a:moveTo>
                  <a:cubicBezTo>
                    <a:pt x="235" y="1"/>
                    <a:pt x="1" y="235"/>
                    <a:pt x="1" y="533"/>
                  </a:cubicBezTo>
                  <a:lnTo>
                    <a:pt x="1" y="9840"/>
                  </a:lnTo>
                  <a:lnTo>
                    <a:pt x="26900" y="9840"/>
                  </a:lnTo>
                  <a:lnTo>
                    <a:pt x="26900" y="533"/>
                  </a:lnTo>
                  <a:cubicBezTo>
                    <a:pt x="26900" y="235"/>
                    <a:pt x="26644" y="1"/>
                    <a:pt x="2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168"/>
            <p:cNvSpPr/>
            <p:nvPr/>
          </p:nvSpPr>
          <p:spPr>
            <a:xfrm>
              <a:off x="6154574" y="1391013"/>
              <a:ext cx="550824" cy="259786"/>
            </a:xfrm>
            <a:custGeom>
              <a:rect b="b" l="l" r="r" t="t"/>
              <a:pathLst>
                <a:path extrusionOk="0" fill="none" h="11182" w="26899">
                  <a:moveTo>
                    <a:pt x="26899" y="11182"/>
                  </a:moveTo>
                  <a:lnTo>
                    <a:pt x="0" y="11182"/>
                  </a:lnTo>
                  <a:lnTo>
                    <a:pt x="0" y="533"/>
                  </a:lnTo>
                  <a:cubicBezTo>
                    <a:pt x="0" y="235"/>
                    <a:pt x="234" y="1"/>
                    <a:pt x="533" y="1"/>
                  </a:cubicBezTo>
                  <a:lnTo>
                    <a:pt x="26367" y="1"/>
                  </a:lnTo>
                  <a:cubicBezTo>
                    <a:pt x="26643" y="1"/>
                    <a:pt x="26899" y="235"/>
                    <a:pt x="26899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168"/>
            <p:cNvSpPr/>
            <p:nvPr/>
          </p:nvSpPr>
          <p:spPr>
            <a:xfrm>
              <a:off x="6154574" y="1391013"/>
              <a:ext cx="550824" cy="259786"/>
            </a:xfrm>
            <a:custGeom>
              <a:rect b="b" l="l" r="r" t="t"/>
              <a:pathLst>
                <a:path extrusionOk="0" h="11182" w="26899">
                  <a:moveTo>
                    <a:pt x="533" y="1"/>
                  </a:moveTo>
                  <a:cubicBezTo>
                    <a:pt x="234" y="1"/>
                    <a:pt x="0" y="235"/>
                    <a:pt x="0" y="533"/>
                  </a:cubicBezTo>
                  <a:lnTo>
                    <a:pt x="0" y="11182"/>
                  </a:lnTo>
                  <a:lnTo>
                    <a:pt x="26899" y="11182"/>
                  </a:lnTo>
                  <a:lnTo>
                    <a:pt x="26899" y="533"/>
                  </a:lnTo>
                  <a:cubicBezTo>
                    <a:pt x="26899" y="235"/>
                    <a:pt x="26643" y="1"/>
                    <a:pt x="2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168"/>
            <p:cNvSpPr/>
            <p:nvPr/>
          </p:nvSpPr>
          <p:spPr>
            <a:xfrm>
              <a:off x="6999762" y="1391013"/>
              <a:ext cx="550415" cy="18330"/>
            </a:xfrm>
            <a:custGeom>
              <a:rect b="b" l="l" r="r" t="t"/>
              <a:pathLst>
                <a:path extrusionOk="0" fill="none" h="789" w="26879">
                  <a:moveTo>
                    <a:pt x="26878" y="789"/>
                  </a:moveTo>
                  <a:lnTo>
                    <a:pt x="1" y="789"/>
                  </a:lnTo>
                  <a:lnTo>
                    <a:pt x="1" y="384"/>
                  </a:lnTo>
                  <a:cubicBezTo>
                    <a:pt x="1" y="171"/>
                    <a:pt x="171" y="1"/>
                    <a:pt x="384" y="1"/>
                  </a:cubicBezTo>
                  <a:lnTo>
                    <a:pt x="26474" y="1"/>
                  </a:lnTo>
                  <a:cubicBezTo>
                    <a:pt x="26708" y="1"/>
                    <a:pt x="26878" y="171"/>
                    <a:pt x="26878" y="384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168"/>
            <p:cNvSpPr/>
            <p:nvPr/>
          </p:nvSpPr>
          <p:spPr>
            <a:xfrm>
              <a:off x="6999762" y="1391013"/>
              <a:ext cx="550415" cy="18330"/>
            </a:xfrm>
            <a:custGeom>
              <a:rect b="b" l="l" r="r" t="t"/>
              <a:pathLst>
                <a:path extrusionOk="0" h="789" w="26879">
                  <a:moveTo>
                    <a:pt x="384" y="1"/>
                  </a:moveTo>
                  <a:cubicBezTo>
                    <a:pt x="171" y="1"/>
                    <a:pt x="1" y="171"/>
                    <a:pt x="1" y="384"/>
                  </a:cubicBezTo>
                  <a:lnTo>
                    <a:pt x="1" y="789"/>
                  </a:lnTo>
                  <a:lnTo>
                    <a:pt x="26878" y="789"/>
                  </a:lnTo>
                  <a:lnTo>
                    <a:pt x="26878" y="384"/>
                  </a:lnTo>
                  <a:cubicBezTo>
                    <a:pt x="26878" y="171"/>
                    <a:pt x="26708" y="1"/>
                    <a:pt x="264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168"/>
            <p:cNvSpPr/>
            <p:nvPr/>
          </p:nvSpPr>
          <p:spPr>
            <a:xfrm>
              <a:off x="7844541" y="1391013"/>
              <a:ext cx="550845" cy="476011"/>
            </a:xfrm>
            <a:custGeom>
              <a:rect b="b" l="l" r="r" t="t"/>
              <a:pathLst>
                <a:path extrusionOk="0" fill="none" h="20489" w="26900">
                  <a:moveTo>
                    <a:pt x="26899" y="20489"/>
                  </a:moveTo>
                  <a:lnTo>
                    <a:pt x="0" y="20489"/>
                  </a:lnTo>
                  <a:lnTo>
                    <a:pt x="0" y="533"/>
                  </a:lnTo>
                  <a:cubicBezTo>
                    <a:pt x="0" y="235"/>
                    <a:pt x="235" y="1"/>
                    <a:pt x="533" y="1"/>
                  </a:cubicBezTo>
                  <a:lnTo>
                    <a:pt x="26367" y="1"/>
                  </a:lnTo>
                  <a:cubicBezTo>
                    <a:pt x="26644" y="1"/>
                    <a:pt x="26899" y="235"/>
                    <a:pt x="26899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168"/>
            <p:cNvSpPr/>
            <p:nvPr/>
          </p:nvSpPr>
          <p:spPr>
            <a:xfrm>
              <a:off x="7844541" y="1391013"/>
              <a:ext cx="550845" cy="476011"/>
            </a:xfrm>
            <a:custGeom>
              <a:rect b="b" l="l" r="r" t="t"/>
              <a:pathLst>
                <a:path extrusionOk="0" h="20489" w="26900">
                  <a:moveTo>
                    <a:pt x="533" y="1"/>
                  </a:moveTo>
                  <a:cubicBezTo>
                    <a:pt x="235" y="1"/>
                    <a:pt x="0" y="235"/>
                    <a:pt x="0" y="533"/>
                  </a:cubicBezTo>
                  <a:lnTo>
                    <a:pt x="0" y="20489"/>
                  </a:lnTo>
                  <a:lnTo>
                    <a:pt x="26899" y="20489"/>
                  </a:lnTo>
                  <a:lnTo>
                    <a:pt x="26899" y="533"/>
                  </a:lnTo>
                  <a:cubicBezTo>
                    <a:pt x="26899" y="235"/>
                    <a:pt x="26644" y="1"/>
                    <a:pt x="263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tle" id="1183" name="Google Shape;1183;p16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00"/>
              <a:t>Physiological Responses: Baseline vs Distracted</a:t>
            </a:r>
            <a:endParaRPr sz="2100"/>
          </a:p>
        </p:txBody>
      </p:sp>
      <p:sp>
        <p:nvSpPr>
          <p:cNvPr descr="chart_title" id="1184" name="Google Shape;1184;p168"/>
          <p:cNvSpPr txBox="1"/>
          <p:nvPr>
            <p:ph idx="1" type="subTitle"/>
          </p:nvPr>
        </p:nvSpPr>
        <p:spPr>
          <a:xfrm>
            <a:off x="457200" y="1369275"/>
            <a:ext cx="2739300" cy="79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chemeClr val="accent1"/>
                </a:solidFill>
              </a:rPr>
              <a:t>Physiological Responses During Baseline and Distracted Conditions</a:t>
            </a:r>
            <a:endParaRPr sz="1300">
              <a:solidFill>
                <a:schemeClr val="accent1"/>
              </a:solidFill>
            </a:endParaRPr>
          </a:p>
        </p:txBody>
      </p:sp>
      <p:sp>
        <p:nvSpPr>
          <p:cNvPr descr="detail_0" id="1185" name="Google Shape;1185;p168"/>
          <p:cNvSpPr/>
          <p:nvPr/>
        </p:nvSpPr>
        <p:spPr>
          <a:xfrm>
            <a:off x="457200" y="2237200"/>
            <a:ext cx="2739300" cy="15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Increased EDA and HR indicate heightened arousal during distraction, while temperature shows stress-induced cooling.</a:t>
            </a:r>
            <a:endParaRPr sz="1100">
              <a:solidFill>
                <a:schemeClr val="dk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0" name="Google Shape;1190;p169"/>
          <p:cNvCxnSpPr/>
          <p:nvPr/>
        </p:nvCxnSpPr>
        <p:spPr>
          <a:xfrm>
            <a:off x="-11700" y="1513050"/>
            <a:ext cx="9167400" cy="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1" name="Google Shape;1191;p169"/>
          <p:cNvSpPr/>
          <p:nvPr/>
        </p:nvSpPr>
        <p:spPr>
          <a:xfrm>
            <a:off x="6401187" y="1284914"/>
            <a:ext cx="471000" cy="4710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254DB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detail_1" id="1192" name="Google Shape;1192;p169"/>
          <p:cNvSpPr txBox="1"/>
          <p:nvPr>
            <p:ph idx="1" type="body"/>
          </p:nvPr>
        </p:nvSpPr>
        <p:spPr>
          <a:xfrm>
            <a:off x="4748619" y="2316275"/>
            <a:ext cx="3938100" cy="22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ANOVA results: HR (F = 2997.65, p &lt; 0.001) and Temp (F = 14207.6, p &lt; 0.001) show significant effects.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4000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EDA shows no significant difference by experience (F = 1.226, p = 0.272).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40005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Greater driving experience correlates with lower physiological arousal during distractions.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1" id="1193" name="Google Shape;1193;p169"/>
          <p:cNvSpPr txBox="1"/>
          <p:nvPr>
            <p:ph idx="4" type="subTitle"/>
          </p:nvPr>
        </p:nvSpPr>
        <p:spPr>
          <a:xfrm>
            <a:off x="4748625" y="1854563"/>
            <a:ext cx="37761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Key Findings from ANOVA</a:t>
            </a:r>
            <a:endParaRPr sz="1400"/>
          </a:p>
        </p:txBody>
      </p:sp>
      <p:pic>
        <p:nvPicPr>
          <p:cNvPr id="1194" name="Google Shape;1194;p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9513" y="1383265"/>
            <a:ext cx="274320" cy="274320"/>
          </a:xfrm>
          <a:prstGeom prst="rect">
            <a:avLst/>
          </a:prstGeom>
          <a:noFill/>
          <a:ln>
            <a:noFill/>
          </a:ln>
        </p:spPr>
      </p:pic>
      <p:sp>
        <p:nvSpPr>
          <p:cNvPr id="1195" name="Google Shape;1195;p169"/>
          <p:cNvSpPr/>
          <p:nvPr/>
        </p:nvSpPr>
        <p:spPr>
          <a:xfrm>
            <a:off x="2109762" y="1284914"/>
            <a:ext cx="471000" cy="471000"/>
          </a:xfrm>
          <a:prstGeom prst="ellipse">
            <a:avLst/>
          </a:prstGeom>
          <a:solidFill>
            <a:schemeClr val="lt1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254DB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title" id="1196" name="Google Shape;1196;p169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Impact of Driving Experience</a:t>
            </a:r>
            <a:endParaRPr sz="2520"/>
          </a:p>
        </p:txBody>
      </p:sp>
      <p:sp>
        <p:nvSpPr>
          <p:cNvPr descr="detail_0" id="1197" name="Google Shape;1197;p169"/>
          <p:cNvSpPr txBox="1"/>
          <p:nvPr>
            <p:ph idx="1" type="body"/>
          </p:nvPr>
        </p:nvSpPr>
        <p:spPr>
          <a:xfrm>
            <a:off x="457200" y="2316275"/>
            <a:ext cx="3938100" cy="22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4000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Driving experience significantly impacts HR and temperature, but not EDA.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4000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Less experienced drivers show higher HR and EDA values during distractions.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  <a:p>
            <a:pPr indent="-241300" lvl="0" marL="40005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Hanken Grotesk"/>
              <a:buChar char="•"/>
            </a:pPr>
            <a:r>
              <a:rPr lang="en" sz="1100">
                <a:latin typeface="Hanken Grotesk"/>
                <a:ea typeface="Hanken Grotesk"/>
                <a:cs typeface="Hanken Grotesk"/>
                <a:sym typeface="Hanken Grotesk"/>
              </a:rPr>
              <a:t>This suggests greater physiological reactivity to cognitive distractions among novice drivers.</a:t>
            </a:r>
            <a:endParaRPr sz="1100"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descr="header_0" id="1198" name="Google Shape;1198;p169"/>
          <p:cNvSpPr txBox="1"/>
          <p:nvPr>
            <p:ph idx="4" type="subTitle"/>
          </p:nvPr>
        </p:nvSpPr>
        <p:spPr>
          <a:xfrm>
            <a:off x="457200" y="1854563"/>
            <a:ext cx="3776100" cy="4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/>
              <a:t>Physiological Responses and Driving Experience</a:t>
            </a:r>
            <a:endParaRPr sz="1300"/>
          </a:p>
        </p:txBody>
      </p:sp>
      <p:pic>
        <p:nvPicPr>
          <p:cNvPr id="1199" name="Google Shape;1199;p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08088" y="1383265"/>
            <a:ext cx="274320" cy="274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211C21"/>
      </a:dk1>
      <a:lt1>
        <a:srgbClr val="FFFFFF"/>
      </a:lt1>
      <a:dk2>
        <a:srgbClr val="636B61"/>
      </a:dk2>
      <a:lt2>
        <a:srgbClr val="FFFFFF"/>
      </a:lt2>
      <a:accent1>
        <a:srgbClr val="7765E3"/>
      </a:accent1>
      <a:accent2>
        <a:srgbClr val="A09CAB"/>
      </a:accent2>
      <a:accent3>
        <a:srgbClr val="DBD56E"/>
      </a:accent3>
      <a:accent4>
        <a:srgbClr val="EF233C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211C21"/>
      </a:dk1>
      <a:lt1>
        <a:srgbClr val="FFFFFF"/>
      </a:lt1>
      <a:dk2>
        <a:srgbClr val="636B61"/>
      </a:dk2>
      <a:lt2>
        <a:srgbClr val="FFFFFF"/>
      </a:lt2>
      <a:accent1>
        <a:srgbClr val="7765E3"/>
      </a:accent1>
      <a:accent2>
        <a:srgbClr val="A09CAB"/>
      </a:accent2>
      <a:accent3>
        <a:srgbClr val="DBD56E"/>
      </a:accent3>
      <a:accent4>
        <a:srgbClr val="EF233C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211C21"/>
      </a:dk1>
      <a:lt1>
        <a:srgbClr val="FFFFFF"/>
      </a:lt1>
      <a:dk2>
        <a:srgbClr val="A09CAB"/>
      </a:dk2>
      <a:lt2>
        <a:srgbClr val="FFFFFF"/>
      </a:lt2>
      <a:accent1>
        <a:srgbClr val="7765E3"/>
      </a:accent1>
      <a:accent2>
        <a:srgbClr val="A09CAB"/>
      </a:accent2>
      <a:accent3>
        <a:srgbClr val="DBD56E"/>
      </a:accent3>
      <a:accent4>
        <a:srgbClr val="EF233C"/>
      </a:accent4>
      <a:accent5>
        <a:srgbClr val="606C38"/>
      </a:accent5>
      <a:accent6>
        <a:srgbClr val="A3C3BC"/>
      </a:accent6>
      <a:hlink>
        <a:srgbClr val="7765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211C21"/>
      </a:dk1>
      <a:lt1>
        <a:srgbClr val="FFFFFF"/>
      </a:lt1>
      <a:dk2>
        <a:srgbClr val="A09CAB"/>
      </a:dk2>
      <a:lt2>
        <a:srgbClr val="FFFFFF"/>
      </a:lt2>
      <a:accent1>
        <a:srgbClr val="7765E3"/>
      </a:accent1>
      <a:accent2>
        <a:srgbClr val="A09CAB"/>
      </a:accent2>
      <a:accent3>
        <a:srgbClr val="DBD56E"/>
      </a:accent3>
      <a:accent4>
        <a:srgbClr val="EF233C"/>
      </a:accent4>
      <a:accent5>
        <a:srgbClr val="606C38"/>
      </a:accent5>
      <a:accent6>
        <a:srgbClr val="A3C3BC"/>
      </a:accent6>
      <a:hlink>
        <a:srgbClr val="7765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211C21"/>
      </a:dk1>
      <a:lt1>
        <a:srgbClr val="FFFFFF"/>
      </a:lt1>
      <a:dk2>
        <a:srgbClr val="636B61"/>
      </a:dk2>
      <a:lt2>
        <a:srgbClr val="FFFFFF"/>
      </a:lt2>
      <a:accent1>
        <a:srgbClr val="7765E3"/>
      </a:accent1>
      <a:accent2>
        <a:srgbClr val="A09CAB"/>
      </a:accent2>
      <a:accent3>
        <a:srgbClr val="DBD56E"/>
      </a:accent3>
      <a:accent4>
        <a:srgbClr val="EF233C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211C21"/>
      </a:dk1>
      <a:lt1>
        <a:srgbClr val="FFFFFF"/>
      </a:lt1>
      <a:dk2>
        <a:srgbClr val="636B61"/>
      </a:dk2>
      <a:lt2>
        <a:srgbClr val="FFFFFF"/>
      </a:lt2>
      <a:accent1>
        <a:srgbClr val="7765E3"/>
      </a:accent1>
      <a:accent2>
        <a:srgbClr val="A09CAB"/>
      </a:accent2>
      <a:accent3>
        <a:srgbClr val="DBD56E"/>
      </a:accent3>
      <a:accent4>
        <a:srgbClr val="EF233C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